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Lst>
  <p:notesMasterIdLst>
    <p:notesMasterId r:id="rId20"/>
  </p:notesMasterIdLst>
  <p:sldIdLst>
    <p:sldId id="363" r:id="rId2"/>
    <p:sldId id="349" r:id="rId3"/>
    <p:sldId id="364" r:id="rId4"/>
    <p:sldId id="365" r:id="rId5"/>
    <p:sldId id="351" r:id="rId6"/>
    <p:sldId id="361" r:id="rId7"/>
    <p:sldId id="360" r:id="rId8"/>
    <p:sldId id="366" r:id="rId9"/>
    <p:sldId id="368" r:id="rId10"/>
    <p:sldId id="352" r:id="rId11"/>
    <p:sldId id="367" r:id="rId12"/>
    <p:sldId id="369" r:id="rId13"/>
    <p:sldId id="353" r:id="rId14"/>
    <p:sldId id="371" r:id="rId15"/>
    <p:sldId id="372" r:id="rId16"/>
    <p:sldId id="362" r:id="rId17"/>
    <p:sldId id="355" r:id="rId18"/>
    <p:sldId id="370" r:id="rId19"/>
  </p:sldIdLst>
  <p:sldSz cx="12192000" cy="6858000"/>
  <p:notesSz cx="9144000" cy="6858000"/>
  <p:defaultTextStyle>
    <a:defPPr>
      <a:defRPr lang="en-US"/>
    </a:defPPr>
    <a:lvl1pPr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5pPr>
    <a:lvl6pPr marL="2286000" algn="l" defTabSz="914400" rtl="0" eaLnBrk="1" latinLnBrk="0" hangingPunct="1">
      <a:defRPr sz="3200" kern="1200">
        <a:solidFill>
          <a:schemeClr val="tx1"/>
        </a:solidFill>
        <a:latin typeface="Tahoma" panose="020B0604030504040204" pitchFamily="34" charset="0"/>
        <a:ea typeface="+mn-ea"/>
        <a:cs typeface="+mn-cs"/>
      </a:defRPr>
    </a:lvl6pPr>
    <a:lvl7pPr marL="2743200" algn="l" defTabSz="914400" rtl="0" eaLnBrk="1" latinLnBrk="0" hangingPunct="1">
      <a:defRPr sz="3200" kern="1200">
        <a:solidFill>
          <a:schemeClr val="tx1"/>
        </a:solidFill>
        <a:latin typeface="Tahoma" panose="020B0604030504040204" pitchFamily="34" charset="0"/>
        <a:ea typeface="+mn-ea"/>
        <a:cs typeface="+mn-cs"/>
      </a:defRPr>
    </a:lvl7pPr>
    <a:lvl8pPr marL="3200400" algn="l" defTabSz="914400" rtl="0" eaLnBrk="1" latinLnBrk="0" hangingPunct="1">
      <a:defRPr sz="3200" kern="1200">
        <a:solidFill>
          <a:schemeClr val="tx1"/>
        </a:solidFill>
        <a:latin typeface="Tahoma" panose="020B0604030504040204" pitchFamily="34" charset="0"/>
        <a:ea typeface="+mn-ea"/>
        <a:cs typeface="+mn-cs"/>
      </a:defRPr>
    </a:lvl8pPr>
    <a:lvl9pPr marL="3657600" algn="l" defTabSz="914400" rtl="0" eaLnBrk="1" latinLnBrk="0" hangingPunct="1">
      <a:defRPr sz="32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1127"/>
    <a:srgbClr val="FF6600"/>
    <a:srgbClr val="FFFF00"/>
    <a:srgbClr val="0000A8"/>
    <a:srgbClr val="000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69" d="100"/>
          <a:sy n="69" d="100"/>
        </p:scale>
        <p:origin x="756"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0" d="100"/>
          <a:sy n="30" d="100"/>
        </p:scale>
        <p:origin x="-1980"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9459"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9463"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60215768-A864-4B65-B3EE-220B13D66722}" type="slidenum">
              <a:rPr lang="en-US" altLang="es-CL"/>
              <a:pPr>
                <a:defRPr/>
              </a:pPr>
              <a:t>‹Nº›</a:t>
            </a:fld>
            <a:endParaRPr lang="en-US" alt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83C25406-B3A7-4CE2-B53C-91B180CAABC5}" type="slidenum">
              <a:rPr lang="en-US" altLang="es-CL" sz="1200" smtClean="0">
                <a:latin typeface="Times New Roman" panose="02020603050405020304" pitchFamily="18" charset="0"/>
              </a:rPr>
              <a:pPr/>
              <a:t>1</a:t>
            </a:fld>
            <a:endParaRPr lang="en-US" altLang="es-CL" sz="1200">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xfrm>
            <a:off x="2286000" y="514350"/>
            <a:ext cx="4572000" cy="2571750"/>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extLst>
      <p:ext uri="{BB962C8B-B14F-4D97-AF65-F5344CB8AC3E}">
        <p14:creationId xmlns:p14="http://schemas.microsoft.com/office/powerpoint/2010/main" val="42772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95DF2CD-0BF9-4260-9170-788843602450}" type="slidenum">
              <a:rPr lang="en-US" altLang="es-CL" sz="1200" smtClean="0">
                <a:latin typeface="Times New Roman" panose="02020603050405020304" pitchFamily="18" charset="0"/>
              </a:rPr>
              <a:pPr/>
              <a:t>10</a:t>
            </a:fld>
            <a:endParaRPr lang="en-US" altLang="es-CL" sz="120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xfrm>
            <a:off x="2286000" y="514350"/>
            <a:ext cx="4572000" cy="257175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CF166-3A89-EB9B-C3CF-21C8DFB14A74}"/>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D11E2165-8407-760E-D3D6-AFF5695E0C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95DF2CD-0BF9-4260-9170-788843602450}" type="slidenum">
              <a:rPr lang="en-US" altLang="es-CL" sz="1200" smtClean="0">
                <a:latin typeface="Times New Roman" panose="02020603050405020304" pitchFamily="18" charset="0"/>
              </a:rPr>
              <a:pPr/>
              <a:t>11</a:t>
            </a:fld>
            <a:endParaRPr lang="en-US" altLang="es-CL" sz="1200">
              <a:latin typeface="Times New Roman" panose="02020603050405020304" pitchFamily="18" charset="0"/>
            </a:endParaRPr>
          </a:p>
        </p:txBody>
      </p:sp>
      <p:sp>
        <p:nvSpPr>
          <p:cNvPr id="25603" name="Rectangle 2">
            <a:extLst>
              <a:ext uri="{FF2B5EF4-FFF2-40B4-BE49-F238E27FC236}">
                <a16:creationId xmlns:a16="http://schemas.microsoft.com/office/drawing/2014/main" id="{6C45BB01-5588-003D-8502-8812B40ED8A6}"/>
              </a:ext>
            </a:extLst>
          </p:cNvPr>
          <p:cNvSpPr>
            <a:spLocks noGrp="1" noRot="1" noChangeAspect="1" noChangeArrowheads="1" noTextEdit="1"/>
          </p:cNvSpPr>
          <p:nvPr>
            <p:ph type="sldImg"/>
          </p:nvPr>
        </p:nvSpPr>
        <p:spPr>
          <a:xfrm>
            <a:off x="2286000" y="514350"/>
            <a:ext cx="4572000" cy="2571750"/>
          </a:xfrm>
          <a:ln/>
        </p:spPr>
      </p:sp>
      <p:sp>
        <p:nvSpPr>
          <p:cNvPr id="25604" name="Rectangle 3">
            <a:extLst>
              <a:ext uri="{FF2B5EF4-FFF2-40B4-BE49-F238E27FC236}">
                <a16:creationId xmlns:a16="http://schemas.microsoft.com/office/drawing/2014/main" id="{DA91C433-1011-30D8-83C1-B2FF3B7C7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extLst>
      <p:ext uri="{BB962C8B-B14F-4D97-AF65-F5344CB8AC3E}">
        <p14:creationId xmlns:p14="http://schemas.microsoft.com/office/powerpoint/2010/main" val="6761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91F52-F431-5FF8-EAD6-6E6D378C5F59}"/>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42C435BF-14B7-83D2-A0D6-7D4E0B4A83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95DF2CD-0BF9-4260-9170-788843602450}" type="slidenum">
              <a:rPr lang="en-US" altLang="es-CL" sz="1200" smtClean="0">
                <a:latin typeface="Times New Roman" panose="02020603050405020304" pitchFamily="18" charset="0"/>
              </a:rPr>
              <a:pPr/>
              <a:t>12</a:t>
            </a:fld>
            <a:endParaRPr lang="en-US" altLang="es-CL" sz="1200">
              <a:latin typeface="Times New Roman" panose="02020603050405020304" pitchFamily="18" charset="0"/>
            </a:endParaRPr>
          </a:p>
        </p:txBody>
      </p:sp>
      <p:sp>
        <p:nvSpPr>
          <p:cNvPr id="25603" name="Rectangle 2">
            <a:extLst>
              <a:ext uri="{FF2B5EF4-FFF2-40B4-BE49-F238E27FC236}">
                <a16:creationId xmlns:a16="http://schemas.microsoft.com/office/drawing/2014/main" id="{7F8EA58D-C560-9A73-3D4A-F4A803218126}"/>
              </a:ext>
            </a:extLst>
          </p:cNvPr>
          <p:cNvSpPr>
            <a:spLocks noGrp="1" noRot="1" noChangeAspect="1" noChangeArrowheads="1" noTextEdit="1"/>
          </p:cNvSpPr>
          <p:nvPr>
            <p:ph type="sldImg"/>
          </p:nvPr>
        </p:nvSpPr>
        <p:spPr>
          <a:xfrm>
            <a:off x="2286000" y="514350"/>
            <a:ext cx="4572000" cy="2571750"/>
          </a:xfrm>
          <a:ln/>
        </p:spPr>
      </p:sp>
      <p:sp>
        <p:nvSpPr>
          <p:cNvPr id="25604" name="Rectangle 3">
            <a:extLst>
              <a:ext uri="{FF2B5EF4-FFF2-40B4-BE49-F238E27FC236}">
                <a16:creationId xmlns:a16="http://schemas.microsoft.com/office/drawing/2014/main" id="{DA8FDE1A-5175-16AC-2F11-A06F8F7091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extLst>
      <p:ext uri="{BB962C8B-B14F-4D97-AF65-F5344CB8AC3E}">
        <p14:creationId xmlns:p14="http://schemas.microsoft.com/office/powerpoint/2010/main" val="62079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C05413E-8B07-4C75-889F-50A1F3B9AE02}" type="slidenum">
              <a:rPr lang="en-US" altLang="es-CL" sz="1200" smtClean="0">
                <a:latin typeface="Times New Roman" panose="02020603050405020304" pitchFamily="18" charset="0"/>
              </a:rPr>
              <a:pPr/>
              <a:t>13</a:t>
            </a:fld>
            <a:endParaRPr lang="en-US" altLang="es-CL" sz="120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xfrm>
            <a:off x="2286000" y="514350"/>
            <a:ext cx="4572000" cy="257175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58AD9-CA5D-F33C-5785-990A7FF1ADC0}"/>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E0B76BDB-9003-C236-1419-B2AF9C9745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550FC8D-DDCD-4E99-BF3A-20DA1F3BB271}" type="slidenum">
              <a:rPr lang="en-US" altLang="es-CL" sz="1200" smtClean="0">
                <a:latin typeface="Times New Roman" panose="02020603050405020304" pitchFamily="18" charset="0"/>
              </a:rPr>
              <a:pPr/>
              <a:t>14</a:t>
            </a:fld>
            <a:endParaRPr lang="en-US" altLang="es-CL" sz="1200">
              <a:latin typeface="Times New Roman" panose="02020603050405020304" pitchFamily="18" charset="0"/>
            </a:endParaRPr>
          </a:p>
        </p:txBody>
      </p:sp>
      <p:sp>
        <p:nvSpPr>
          <p:cNvPr id="17411" name="Rectangle 2">
            <a:extLst>
              <a:ext uri="{FF2B5EF4-FFF2-40B4-BE49-F238E27FC236}">
                <a16:creationId xmlns:a16="http://schemas.microsoft.com/office/drawing/2014/main" id="{2338317E-E1D9-2EBA-A659-43776A65E318}"/>
              </a:ext>
            </a:extLst>
          </p:cNvPr>
          <p:cNvSpPr>
            <a:spLocks noGrp="1" noRot="1" noChangeAspect="1" noChangeArrowheads="1" noTextEdit="1"/>
          </p:cNvSpPr>
          <p:nvPr>
            <p:ph type="sldImg"/>
          </p:nvPr>
        </p:nvSpPr>
        <p:spPr>
          <a:xfrm>
            <a:off x="2286000" y="514350"/>
            <a:ext cx="4572000" cy="2571750"/>
          </a:xfrm>
          <a:ln/>
        </p:spPr>
      </p:sp>
      <p:sp>
        <p:nvSpPr>
          <p:cNvPr id="17412" name="Rectangle 3">
            <a:extLst>
              <a:ext uri="{FF2B5EF4-FFF2-40B4-BE49-F238E27FC236}">
                <a16:creationId xmlns:a16="http://schemas.microsoft.com/office/drawing/2014/main" id="{6D1544CC-1170-1EE7-ABCE-58FF08C674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extLst>
      <p:ext uri="{BB962C8B-B14F-4D97-AF65-F5344CB8AC3E}">
        <p14:creationId xmlns:p14="http://schemas.microsoft.com/office/powerpoint/2010/main" val="2416721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53907-298C-404E-2BAD-7CF3CFA80CC9}"/>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96A801CD-E202-2EE4-03C8-F0E85516E2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550FC8D-DDCD-4E99-BF3A-20DA1F3BB271}" type="slidenum">
              <a:rPr lang="en-US" altLang="es-CL" sz="1200" smtClean="0">
                <a:latin typeface="Times New Roman" panose="02020603050405020304" pitchFamily="18" charset="0"/>
              </a:rPr>
              <a:pPr/>
              <a:t>15</a:t>
            </a:fld>
            <a:endParaRPr lang="en-US" altLang="es-CL" sz="1200">
              <a:latin typeface="Times New Roman" panose="02020603050405020304" pitchFamily="18" charset="0"/>
            </a:endParaRPr>
          </a:p>
        </p:txBody>
      </p:sp>
      <p:sp>
        <p:nvSpPr>
          <p:cNvPr id="17411" name="Rectangle 2">
            <a:extLst>
              <a:ext uri="{FF2B5EF4-FFF2-40B4-BE49-F238E27FC236}">
                <a16:creationId xmlns:a16="http://schemas.microsoft.com/office/drawing/2014/main" id="{C618D64F-8CB5-9ADD-390D-97847CE266A9}"/>
              </a:ext>
            </a:extLst>
          </p:cNvPr>
          <p:cNvSpPr>
            <a:spLocks noGrp="1" noRot="1" noChangeAspect="1" noChangeArrowheads="1" noTextEdit="1"/>
          </p:cNvSpPr>
          <p:nvPr>
            <p:ph type="sldImg"/>
          </p:nvPr>
        </p:nvSpPr>
        <p:spPr>
          <a:xfrm>
            <a:off x="2286000" y="514350"/>
            <a:ext cx="4572000" cy="2571750"/>
          </a:xfrm>
          <a:ln/>
        </p:spPr>
      </p:sp>
      <p:sp>
        <p:nvSpPr>
          <p:cNvPr id="17412" name="Rectangle 3">
            <a:extLst>
              <a:ext uri="{FF2B5EF4-FFF2-40B4-BE49-F238E27FC236}">
                <a16:creationId xmlns:a16="http://schemas.microsoft.com/office/drawing/2014/main" id="{4696604C-7C58-FB2C-C11A-65EC9CC674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extLst>
      <p:ext uri="{BB962C8B-B14F-4D97-AF65-F5344CB8AC3E}">
        <p14:creationId xmlns:p14="http://schemas.microsoft.com/office/powerpoint/2010/main" val="3263223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56E392EF-51B1-4E1A-B1DC-67FE11FE2C27}" type="slidenum">
              <a:rPr lang="en-US" altLang="es-CL" sz="1200" smtClean="0">
                <a:latin typeface="Times New Roman" panose="02020603050405020304" pitchFamily="18" charset="0"/>
              </a:rPr>
              <a:pPr/>
              <a:t>16</a:t>
            </a:fld>
            <a:endParaRPr lang="en-US" altLang="es-CL" sz="120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xfrm>
            <a:off x="2286000" y="514350"/>
            <a:ext cx="4572000" cy="257175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9DC7DB37-5A22-4740-A51C-BDE52E0A5683}" type="slidenum">
              <a:rPr lang="en-US" altLang="es-CL" sz="1200" smtClean="0">
                <a:latin typeface="Times New Roman" panose="02020603050405020304" pitchFamily="18" charset="0"/>
              </a:rPr>
              <a:pPr/>
              <a:t>17</a:t>
            </a:fld>
            <a:endParaRPr lang="en-US" altLang="es-CL" sz="1200">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xfrm>
            <a:off x="2286000" y="514350"/>
            <a:ext cx="4572000" cy="25717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7DC95-43BF-91C6-415D-74705E06ECAE}"/>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DFEF8211-BD4C-85F0-E263-D5CFEA2DC3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550FC8D-DDCD-4E99-BF3A-20DA1F3BB271}" type="slidenum">
              <a:rPr lang="en-US" altLang="es-CL" sz="1200" smtClean="0">
                <a:latin typeface="Times New Roman" panose="02020603050405020304" pitchFamily="18" charset="0"/>
              </a:rPr>
              <a:pPr/>
              <a:t>18</a:t>
            </a:fld>
            <a:endParaRPr lang="en-US" altLang="es-CL" sz="1200">
              <a:latin typeface="Times New Roman" panose="02020603050405020304" pitchFamily="18" charset="0"/>
            </a:endParaRPr>
          </a:p>
        </p:txBody>
      </p:sp>
      <p:sp>
        <p:nvSpPr>
          <p:cNvPr id="17411" name="Rectangle 2">
            <a:extLst>
              <a:ext uri="{FF2B5EF4-FFF2-40B4-BE49-F238E27FC236}">
                <a16:creationId xmlns:a16="http://schemas.microsoft.com/office/drawing/2014/main" id="{9B710E95-F0B4-B81F-2462-AE117F370B81}"/>
              </a:ext>
            </a:extLst>
          </p:cNvPr>
          <p:cNvSpPr>
            <a:spLocks noGrp="1" noRot="1" noChangeAspect="1" noChangeArrowheads="1" noTextEdit="1"/>
          </p:cNvSpPr>
          <p:nvPr>
            <p:ph type="sldImg"/>
          </p:nvPr>
        </p:nvSpPr>
        <p:spPr>
          <a:xfrm>
            <a:off x="2286000" y="514350"/>
            <a:ext cx="4572000" cy="2571750"/>
          </a:xfrm>
          <a:ln/>
        </p:spPr>
      </p:sp>
      <p:sp>
        <p:nvSpPr>
          <p:cNvPr id="17412" name="Rectangle 3">
            <a:extLst>
              <a:ext uri="{FF2B5EF4-FFF2-40B4-BE49-F238E27FC236}">
                <a16:creationId xmlns:a16="http://schemas.microsoft.com/office/drawing/2014/main" id="{5870C8EC-7382-D192-5634-C9B763083D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extLst>
      <p:ext uri="{BB962C8B-B14F-4D97-AF65-F5344CB8AC3E}">
        <p14:creationId xmlns:p14="http://schemas.microsoft.com/office/powerpoint/2010/main" val="62222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550FC8D-DDCD-4E99-BF3A-20DA1F3BB271}" type="slidenum">
              <a:rPr lang="en-US" altLang="es-CL" sz="1200" smtClean="0">
                <a:latin typeface="Times New Roman" panose="02020603050405020304" pitchFamily="18" charset="0"/>
              </a:rPr>
              <a:pPr/>
              <a:t>2</a:t>
            </a:fld>
            <a:endParaRPr lang="en-US" altLang="es-CL" sz="120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xfrm>
            <a:off x="2286000" y="514350"/>
            <a:ext cx="4572000" cy="25717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5A614-2F95-567B-47F1-DB935DDD8B1F}"/>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19E28987-1863-7D61-C256-1C3B668FD3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550FC8D-DDCD-4E99-BF3A-20DA1F3BB271}" type="slidenum">
              <a:rPr lang="en-US" altLang="es-CL" sz="1200" smtClean="0">
                <a:latin typeface="Times New Roman" panose="02020603050405020304" pitchFamily="18" charset="0"/>
              </a:rPr>
              <a:pPr/>
              <a:t>3</a:t>
            </a:fld>
            <a:endParaRPr lang="en-US" altLang="es-CL" sz="1200">
              <a:latin typeface="Times New Roman" panose="02020603050405020304" pitchFamily="18" charset="0"/>
            </a:endParaRPr>
          </a:p>
        </p:txBody>
      </p:sp>
      <p:sp>
        <p:nvSpPr>
          <p:cNvPr id="17411" name="Rectangle 2">
            <a:extLst>
              <a:ext uri="{FF2B5EF4-FFF2-40B4-BE49-F238E27FC236}">
                <a16:creationId xmlns:a16="http://schemas.microsoft.com/office/drawing/2014/main" id="{4ADC2B34-C6A8-91E7-0303-07FC9AED08B2}"/>
              </a:ext>
            </a:extLst>
          </p:cNvPr>
          <p:cNvSpPr>
            <a:spLocks noGrp="1" noRot="1" noChangeAspect="1" noChangeArrowheads="1" noTextEdit="1"/>
          </p:cNvSpPr>
          <p:nvPr>
            <p:ph type="sldImg"/>
          </p:nvPr>
        </p:nvSpPr>
        <p:spPr>
          <a:xfrm>
            <a:off x="2286000" y="514350"/>
            <a:ext cx="4572000" cy="2571750"/>
          </a:xfrm>
          <a:ln/>
        </p:spPr>
      </p:sp>
      <p:sp>
        <p:nvSpPr>
          <p:cNvPr id="17412" name="Rectangle 3">
            <a:extLst>
              <a:ext uri="{FF2B5EF4-FFF2-40B4-BE49-F238E27FC236}">
                <a16:creationId xmlns:a16="http://schemas.microsoft.com/office/drawing/2014/main" id="{816CD952-3893-5156-51B7-A0188176E0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extLst>
      <p:ext uri="{BB962C8B-B14F-4D97-AF65-F5344CB8AC3E}">
        <p14:creationId xmlns:p14="http://schemas.microsoft.com/office/powerpoint/2010/main" val="82035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A948A-31E0-E61A-2E51-B9E8CC685F83}"/>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17C23265-983E-8CDB-648D-8FD9CC79F9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550FC8D-DDCD-4E99-BF3A-20DA1F3BB271}" type="slidenum">
              <a:rPr lang="en-US" altLang="es-CL" sz="1200" smtClean="0">
                <a:latin typeface="Times New Roman" panose="02020603050405020304" pitchFamily="18" charset="0"/>
              </a:rPr>
              <a:pPr/>
              <a:t>4</a:t>
            </a:fld>
            <a:endParaRPr lang="en-US" altLang="es-CL" sz="1200">
              <a:latin typeface="Times New Roman" panose="02020603050405020304" pitchFamily="18" charset="0"/>
            </a:endParaRPr>
          </a:p>
        </p:txBody>
      </p:sp>
      <p:sp>
        <p:nvSpPr>
          <p:cNvPr id="17411" name="Rectangle 2">
            <a:extLst>
              <a:ext uri="{FF2B5EF4-FFF2-40B4-BE49-F238E27FC236}">
                <a16:creationId xmlns:a16="http://schemas.microsoft.com/office/drawing/2014/main" id="{3B6C25D5-2B6F-0947-2713-AAAFB020A357}"/>
              </a:ext>
            </a:extLst>
          </p:cNvPr>
          <p:cNvSpPr>
            <a:spLocks noGrp="1" noRot="1" noChangeAspect="1" noChangeArrowheads="1" noTextEdit="1"/>
          </p:cNvSpPr>
          <p:nvPr>
            <p:ph type="sldImg"/>
          </p:nvPr>
        </p:nvSpPr>
        <p:spPr>
          <a:xfrm>
            <a:off x="2286000" y="514350"/>
            <a:ext cx="4572000" cy="2571750"/>
          </a:xfrm>
          <a:ln/>
        </p:spPr>
      </p:sp>
      <p:sp>
        <p:nvSpPr>
          <p:cNvPr id="17412" name="Rectangle 3">
            <a:extLst>
              <a:ext uri="{FF2B5EF4-FFF2-40B4-BE49-F238E27FC236}">
                <a16:creationId xmlns:a16="http://schemas.microsoft.com/office/drawing/2014/main" id="{C073BD0A-3C41-E521-6B63-164A579B28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extLst>
      <p:ext uri="{BB962C8B-B14F-4D97-AF65-F5344CB8AC3E}">
        <p14:creationId xmlns:p14="http://schemas.microsoft.com/office/powerpoint/2010/main" val="231443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A40878EC-0006-44B8-8E18-DBFC9B37E2F4}" type="slidenum">
              <a:rPr lang="en-US" altLang="es-CL" sz="1200" smtClean="0">
                <a:latin typeface="Times New Roman" panose="02020603050405020304" pitchFamily="18" charset="0"/>
              </a:rPr>
              <a:pPr/>
              <a:t>5</a:t>
            </a:fld>
            <a:endParaRPr lang="en-US" altLang="es-CL" sz="120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xfrm>
            <a:off x="2286000" y="514350"/>
            <a:ext cx="4572000" cy="257175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318E6C40-2421-4233-A90E-4AF69C0D1160}" type="slidenum">
              <a:rPr lang="en-US" altLang="es-CL" sz="1200" smtClean="0">
                <a:latin typeface="Times New Roman" panose="02020603050405020304" pitchFamily="18" charset="0"/>
              </a:rPr>
              <a:pPr/>
              <a:t>6</a:t>
            </a:fld>
            <a:endParaRPr lang="en-US" altLang="es-CL" sz="120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xfrm>
            <a:off x="2286000" y="514350"/>
            <a:ext cx="4572000" cy="257175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FB9EB3C5-2760-4A6D-95ED-915060BBD972}" type="slidenum">
              <a:rPr lang="en-US" altLang="es-CL" sz="1200" smtClean="0">
                <a:latin typeface="Times New Roman" panose="02020603050405020304" pitchFamily="18" charset="0"/>
              </a:rPr>
              <a:pPr/>
              <a:t>7</a:t>
            </a:fld>
            <a:endParaRPr lang="en-US" altLang="es-CL" sz="1200">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xfrm>
            <a:off x="2286000" y="514350"/>
            <a:ext cx="4572000" cy="257175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7420-2E6E-56B9-5363-0E114AA1C782}"/>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9B88BE1B-8C5E-52EE-B548-D21F2118E6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550FC8D-DDCD-4E99-BF3A-20DA1F3BB271}" type="slidenum">
              <a:rPr lang="en-US" altLang="es-CL" sz="1200" smtClean="0">
                <a:latin typeface="Times New Roman" panose="02020603050405020304" pitchFamily="18" charset="0"/>
              </a:rPr>
              <a:pPr/>
              <a:t>8</a:t>
            </a:fld>
            <a:endParaRPr lang="en-US" altLang="es-CL" sz="1200">
              <a:latin typeface="Times New Roman" panose="02020603050405020304" pitchFamily="18" charset="0"/>
            </a:endParaRPr>
          </a:p>
        </p:txBody>
      </p:sp>
      <p:sp>
        <p:nvSpPr>
          <p:cNvPr id="17411" name="Rectangle 2">
            <a:extLst>
              <a:ext uri="{FF2B5EF4-FFF2-40B4-BE49-F238E27FC236}">
                <a16:creationId xmlns:a16="http://schemas.microsoft.com/office/drawing/2014/main" id="{1F4A23FF-23B2-0C8C-5CDF-EED2B94A7DF2}"/>
              </a:ext>
            </a:extLst>
          </p:cNvPr>
          <p:cNvSpPr>
            <a:spLocks noGrp="1" noRot="1" noChangeAspect="1" noChangeArrowheads="1" noTextEdit="1"/>
          </p:cNvSpPr>
          <p:nvPr>
            <p:ph type="sldImg"/>
          </p:nvPr>
        </p:nvSpPr>
        <p:spPr>
          <a:xfrm>
            <a:off x="2286000" y="514350"/>
            <a:ext cx="4572000" cy="2571750"/>
          </a:xfrm>
          <a:ln/>
        </p:spPr>
      </p:sp>
      <p:sp>
        <p:nvSpPr>
          <p:cNvPr id="17412" name="Rectangle 3">
            <a:extLst>
              <a:ext uri="{FF2B5EF4-FFF2-40B4-BE49-F238E27FC236}">
                <a16:creationId xmlns:a16="http://schemas.microsoft.com/office/drawing/2014/main" id="{BE0E6698-D571-DB55-FFE9-032C0B6B6B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extLst>
      <p:ext uri="{BB962C8B-B14F-4D97-AF65-F5344CB8AC3E}">
        <p14:creationId xmlns:p14="http://schemas.microsoft.com/office/powerpoint/2010/main" val="89673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E1AFE-C717-3CA1-6E34-A2587B841171}"/>
            </a:ext>
          </a:extLst>
        </p:cNvPr>
        <p:cNvGrpSpPr/>
        <p:nvPr/>
      </p:nvGrpSpPr>
      <p:grpSpPr>
        <a:xfrm>
          <a:off x="0" y="0"/>
          <a:ext cx="0" cy="0"/>
          <a:chOff x="0" y="0"/>
          <a:chExt cx="0" cy="0"/>
        </a:xfrm>
      </p:grpSpPr>
      <p:sp>
        <p:nvSpPr>
          <p:cNvPr id="17410" name="Rectangle 7">
            <a:extLst>
              <a:ext uri="{FF2B5EF4-FFF2-40B4-BE49-F238E27FC236}">
                <a16:creationId xmlns:a16="http://schemas.microsoft.com/office/drawing/2014/main" id="{0ECEA5F4-14A0-4F72-23E3-9E7AAEC7FA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550FC8D-DDCD-4E99-BF3A-20DA1F3BB271}" type="slidenum">
              <a:rPr lang="en-US" altLang="es-CL" sz="1200" smtClean="0">
                <a:latin typeface="Times New Roman" panose="02020603050405020304" pitchFamily="18" charset="0"/>
              </a:rPr>
              <a:pPr/>
              <a:t>9</a:t>
            </a:fld>
            <a:endParaRPr lang="en-US" altLang="es-CL" sz="1200">
              <a:latin typeface="Times New Roman" panose="02020603050405020304" pitchFamily="18" charset="0"/>
            </a:endParaRPr>
          </a:p>
        </p:txBody>
      </p:sp>
      <p:sp>
        <p:nvSpPr>
          <p:cNvPr id="17411" name="Rectangle 2">
            <a:extLst>
              <a:ext uri="{FF2B5EF4-FFF2-40B4-BE49-F238E27FC236}">
                <a16:creationId xmlns:a16="http://schemas.microsoft.com/office/drawing/2014/main" id="{772A3725-27FF-0E66-E6C5-B3C83FB32BEB}"/>
              </a:ext>
            </a:extLst>
          </p:cNvPr>
          <p:cNvSpPr>
            <a:spLocks noGrp="1" noRot="1" noChangeAspect="1" noChangeArrowheads="1" noTextEdit="1"/>
          </p:cNvSpPr>
          <p:nvPr>
            <p:ph type="sldImg"/>
          </p:nvPr>
        </p:nvSpPr>
        <p:spPr>
          <a:xfrm>
            <a:off x="2286000" y="514350"/>
            <a:ext cx="4572000" cy="2571750"/>
          </a:xfrm>
          <a:ln/>
        </p:spPr>
      </p:sp>
      <p:sp>
        <p:nvSpPr>
          <p:cNvPr id="17412" name="Rectangle 3">
            <a:extLst>
              <a:ext uri="{FF2B5EF4-FFF2-40B4-BE49-F238E27FC236}">
                <a16:creationId xmlns:a16="http://schemas.microsoft.com/office/drawing/2014/main" id="{2411CD33-C256-485A-B2E8-BF7977E793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cs typeface="Arial" panose="020B0604020202020204" pitchFamily="34" charset="0"/>
            </a:endParaRPr>
          </a:p>
        </p:txBody>
      </p:sp>
    </p:spTree>
    <p:extLst>
      <p:ext uri="{BB962C8B-B14F-4D97-AF65-F5344CB8AC3E}">
        <p14:creationId xmlns:p14="http://schemas.microsoft.com/office/powerpoint/2010/main" val="273626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sz="3200"/>
          </a:p>
        </p:txBody>
      </p:sp>
      <p:sp>
        <p:nvSpPr>
          <p:cNvPr id="5" name="Freeform 3"/>
          <p:cNvSpPr>
            <a:spLocks/>
          </p:cNvSpPr>
          <p:nvPr/>
        </p:nvSpPr>
        <p:spPr bwMode="white">
          <a:xfrm>
            <a:off x="-12700" y="4489450"/>
            <a:ext cx="7672917" cy="2368550"/>
          </a:xfrm>
          <a:custGeom>
            <a:avLst/>
            <a:gdLst>
              <a:gd name="T0" fmla="*/ 0 w 3625"/>
              <a:gd name="T1" fmla="*/ 2366963 h 1492"/>
              <a:gd name="T2" fmla="*/ 0 w 3625"/>
              <a:gd name="T3" fmla="*/ 0 h 1492"/>
              <a:gd name="T4" fmla="*/ 271463 w 3625"/>
              <a:gd name="T5" fmla="*/ 4763 h 1492"/>
              <a:gd name="T6" fmla="*/ 563563 w 3625"/>
              <a:gd name="T7" fmla="*/ 14288 h 1492"/>
              <a:gd name="T8" fmla="*/ 792163 w 3625"/>
              <a:gd name="T9" fmla="*/ 33338 h 1492"/>
              <a:gd name="T10" fmla="*/ 1031875 w 3625"/>
              <a:gd name="T11" fmla="*/ 57150 h 1492"/>
              <a:gd name="T12" fmla="*/ 1284288 w 3625"/>
              <a:gd name="T13" fmla="*/ 85725 h 1492"/>
              <a:gd name="T14" fmla="*/ 1519238 w 3625"/>
              <a:gd name="T15" fmla="*/ 123825 h 1492"/>
              <a:gd name="T16" fmla="*/ 1776413 w 3625"/>
              <a:gd name="T17" fmla="*/ 166688 h 1492"/>
              <a:gd name="T18" fmla="*/ 2001838 w 3625"/>
              <a:gd name="T19" fmla="*/ 211138 h 1492"/>
              <a:gd name="T20" fmla="*/ 2287588 w 3625"/>
              <a:gd name="T21" fmla="*/ 277813 h 1492"/>
              <a:gd name="T22" fmla="*/ 2536825 w 3625"/>
              <a:gd name="T23" fmla="*/ 344488 h 1492"/>
              <a:gd name="T24" fmla="*/ 2798763 w 3625"/>
              <a:gd name="T25" fmla="*/ 427038 h 1492"/>
              <a:gd name="T26" fmla="*/ 2995613 w 3625"/>
              <a:gd name="T27" fmla="*/ 488950 h 1492"/>
              <a:gd name="T28" fmla="*/ 3309938 w 3625"/>
              <a:gd name="T29" fmla="*/ 609600 h 1492"/>
              <a:gd name="T30" fmla="*/ 3540125 w 3625"/>
              <a:gd name="T31" fmla="*/ 704850 h 1492"/>
              <a:gd name="T32" fmla="*/ 3898900 w 3625"/>
              <a:gd name="T33" fmla="*/ 868363 h 1492"/>
              <a:gd name="T34" fmla="*/ 4232275 w 3625"/>
              <a:gd name="T35" fmla="*/ 1050925 h 1492"/>
              <a:gd name="T36" fmla="*/ 4538663 w 3625"/>
              <a:gd name="T37" fmla="*/ 1247775 h 1492"/>
              <a:gd name="T38" fmla="*/ 4835525 w 3625"/>
              <a:gd name="T39" fmla="*/ 1460500 h 1492"/>
              <a:gd name="T40" fmla="*/ 5068888 w 3625"/>
              <a:gd name="T41" fmla="*/ 1647825 h 1492"/>
              <a:gd name="T42" fmla="*/ 5289550 w 3625"/>
              <a:gd name="T43" fmla="*/ 1854200 h 1492"/>
              <a:gd name="T44" fmla="*/ 5461000 w 3625"/>
              <a:gd name="T45" fmla="*/ 2032000 h 1492"/>
              <a:gd name="T46" fmla="*/ 5594350 w 3625"/>
              <a:gd name="T47" fmla="*/ 2190750 h 1492"/>
              <a:gd name="T48" fmla="*/ 5753100 w 3625"/>
              <a:gd name="T49" fmla="*/ 2366963 h 1492"/>
              <a:gd name="T50" fmla="*/ 5727700 w 3625"/>
              <a:gd name="T51" fmla="*/ 2366963 h 1492"/>
              <a:gd name="T52" fmla="*/ 0 w 3625"/>
              <a:gd name="T53" fmla="*/ 2366963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s-CL" sz="3200"/>
          </a:p>
        </p:txBody>
      </p:sp>
      <p:sp>
        <p:nvSpPr>
          <p:cNvPr id="6" name="Freeform 4"/>
          <p:cNvSpPr>
            <a:spLocks/>
          </p:cNvSpPr>
          <p:nvPr/>
        </p:nvSpPr>
        <p:spPr bwMode="white">
          <a:xfrm>
            <a:off x="1" y="3817939"/>
            <a:ext cx="10886017" cy="3019425"/>
          </a:xfrm>
          <a:custGeom>
            <a:avLst/>
            <a:gdLst>
              <a:gd name="T0" fmla="*/ 4314825 w 5143"/>
              <a:gd name="T1" fmla="*/ 642938 h 1902"/>
              <a:gd name="T2" fmla="*/ 3914775 w 5143"/>
              <a:gd name="T3" fmla="*/ 528638 h 1902"/>
              <a:gd name="T4" fmla="*/ 3495675 w 5143"/>
              <a:gd name="T5" fmla="*/ 414338 h 1902"/>
              <a:gd name="T6" fmla="*/ 3062288 w 5143"/>
              <a:gd name="T7" fmla="*/ 314325 h 1902"/>
              <a:gd name="T8" fmla="*/ 2690813 w 5143"/>
              <a:gd name="T9" fmla="*/ 242888 h 1902"/>
              <a:gd name="T10" fmla="*/ 2276475 w 5143"/>
              <a:gd name="T11" fmla="*/ 176213 h 1902"/>
              <a:gd name="T12" fmla="*/ 1885950 w 5143"/>
              <a:gd name="T13" fmla="*/ 119063 h 1902"/>
              <a:gd name="T14" fmla="*/ 1519238 w 5143"/>
              <a:gd name="T15" fmla="*/ 76200 h 1902"/>
              <a:gd name="T16" fmla="*/ 1185863 w 5143"/>
              <a:gd name="T17" fmla="*/ 47625 h 1902"/>
              <a:gd name="T18" fmla="*/ 795338 w 5143"/>
              <a:gd name="T19" fmla="*/ 23813 h 1902"/>
              <a:gd name="T20" fmla="*/ 390525 w 5143"/>
              <a:gd name="T21" fmla="*/ 4763 h 1902"/>
              <a:gd name="T22" fmla="*/ 0 w 5143"/>
              <a:gd name="T23" fmla="*/ 0 h 1902"/>
              <a:gd name="T24" fmla="*/ 0 w 5143"/>
              <a:gd name="T25" fmla="*/ 436563 h 1902"/>
              <a:gd name="T26" fmla="*/ 0 w 5143"/>
              <a:gd name="T27" fmla="*/ 547688 h 1902"/>
              <a:gd name="T28" fmla="*/ 0 w 5143"/>
              <a:gd name="T29" fmla="*/ 436563 h 1902"/>
              <a:gd name="T30" fmla="*/ 0 w 5143"/>
              <a:gd name="T31" fmla="*/ 542925 h 1902"/>
              <a:gd name="T32" fmla="*/ 538163 w 5143"/>
              <a:gd name="T33" fmla="*/ 557213 h 1902"/>
              <a:gd name="T34" fmla="*/ 962025 w 5143"/>
              <a:gd name="T35" fmla="*/ 590550 h 1902"/>
              <a:gd name="T36" fmla="*/ 1352550 w 5143"/>
              <a:gd name="T37" fmla="*/ 633413 h 1902"/>
              <a:gd name="T38" fmla="*/ 1695450 w 5143"/>
              <a:gd name="T39" fmla="*/ 690563 h 1902"/>
              <a:gd name="T40" fmla="*/ 2024063 w 5143"/>
              <a:gd name="T41" fmla="*/ 752475 h 1902"/>
              <a:gd name="T42" fmla="*/ 2452688 w 5143"/>
              <a:gd name="T43" fmla="*/ 857250 h 1902"/>
              <a:gd name="T44" fmla="*/ 2795588 w 5143"/>
              <a:gd name="T45" fmla="*/ 957263 h 1902"/>
              <a:gd name="T46" fmla="*/ 3128963 w 5143"/>
              <a:gd name="T47" fmla="*/ 1076325 h 1902"/>
              <a:gd name="T48" fmla="*/ 3438525 w 5143"/>
              <a:gd name="T49" fmla="*/ 1185863 h 1902"/>
              <a:gd name="T50" fmla="*/ 3805238 w 5143"/>
              <a:gd name="T51" fmla="*/ 1352550 h 1902"/>
              <a:gd name="T52" fmla="*/ 4148138 w 5143"/>
              <a:gd name="T53" fmla="*/ 1524000 h 1902"/>
              <a:gd name="T54" fmla="*/ 4495800 w 5143"/>
              <a:gd name="T55" fmla="*/ 1738313 h 1902"/>
              <a:gd name="T56" fmla="*/ 4781550 w 5143"/>
              <a:gd name="T57" fmla="*/ 1924050 h 1902"/>
              <a:gd name="T58" fmla="*/ 5057775 w 5143"/>
              <a:gd name="T59" fmla="*/ 2138363 h 1902"/>
              <a:gd name="T60" fmla="*/ 5319713 w 5143"/>
              <a:gd name="T61" fmla="*/ 2376488 h 1902"/>
              <a:gd name="T62" fmla="*/ 5524500 w 5143"/>
              <a:gd name="T63" fmla="*/ 2586038 h 1902"/>
              <a:gd name="T64" fmla="*/ 5734050 w 5143"/>
              <a:gd name="T65" fmla="*/ 2833688 h 1902"/>
              <a:gd name="T66" fmla="*/ 5872163 w 5143"/>
              <a:gd name="T67" fmla="*/ 3017838 h 1902"/>
              <a:gd name="T68" fmla="*/ 8162925 w 5143"/>
              <a:gd name="T69" fmla="*/ 3017838 h 1902"/>
              <a:gd name="T70" fmla="*/ 8058150 w 5143"/>
              <a:gd name="T71" fmla="*/ 2900363 h 1902"/>
              <a:gd name="T72" fmla="*/ 7886700 w 5143"/>
              <a:gd name="T73" fmla="*/ 2709863 h 1902"/>
              <a:gd name="T74" fmla="*/ 7615238 w 5143"/>
              <a:gd name="T75" fmla="*/ 2443163 h 1902"/>
              <a:gd name="T76" fmla="*/ 7329488 w 5143"/>
              <a:gd name="T77" fmla="*/ 2195513 h 1902"/>
              <a:gd name="T78" fmla="*/ 7000875 w 5143"/>
              <a:gd name="T79" fmla="*/ 1938338 h 1902"/>
              <a:gd name="T80" fmla="*/ 6643688 w 5143"/>
              <a:gd name="T81" fmla="*/ 1700213 h 1902"/>
              <a:gd name="T82" fmla="*/ 6286500 w 5143"/>
              <a:gd name="T83" fmla="*/ 1490663 h 1902"/>
              <a:gd name="T84" fmla="*/ 5886450 w 5143"/>
              <a:gd name="T85" fmla="*/ 1271588 h 1902"/>
              <a:gd name="T86" fmla="*/ 5543550 w 5143"/>
              <a:gd name="T87" fmla="*/ 1114425 h 1902"/>
              <a:gd name="T88" fmla="*/ 5129213 w 5143"/>
              <a:gd name="T89" fmla="*/ 933450 h 1902"/>
              <a:gd name="T90" fmla="*/ 4705350 w 5143"/>
              <a:gd name="T91" fmla="*/ 776288 h 1902"/>
              <a:gd name="T92" fmla="*/ 4314825 w 5143"/>
              <a:gd name="T93" fmla="*/ 642938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7" name="Freeform 5"/>
          <p:cNvSpPr>
            <a:spLocks/>
          </p:cNvSpPr>
          <p:nvPr/>
        </p:nvSpPr>
        <p:spPr bwMode="white">
          <a:xfrm>
            <a:off x="0" y="3146425"/>
            <a:ext cx="12192000" cy="3690938"/>
          </a:xfrm>
          <a:custGeom>
            <a:avLst/>
            <a:gdLst>
              <a:gd name="T0" fmla="*/ 0 w 5760"/>
              <a:gd name="T1" fmla="*/ 0 h 2325"/>
              <a:gd name="T2" fmla="*/ 0 w 5760"/>
              <a:gd name="T3" fmla="*/ 538163 h 2325"/>
              <a:gd name="T4" fmla="*/ 885825 w 5760"/>
              <a:gd name="T5" fmla="*/ 566738 h 2325"/>
              <a:gd name="T6" fmla="*/ 1281113 w 5760"/>
              <a:gd name="T7" fmla="*/ 595313 h 2325"/>
              <a:gd name="T8" fmla="*/ 1676400 w 5760"/>
              <a:gd name="T9" fmla="*/ 633413 h 2325"/>
              <a:gd name="T10" fmla="*/ 2019300 w 5760"/>
              <a:gd name="T11" fmla="*/ 676275 h 2325"/>
              <a:gd name="T12" fmla="*/ 2443163 w 5760"/>
              <a:gd name="T13" fmla="*/ 738188 h 2325"/>
              <a:gd name="T14" fmla="*/ 2843213 w 5760"/>
              <a:gd name="T15" fmla="*/ 809625 h 2325"/>
              <a:gd name="T16" fmla="*/ 3295650 w 5760"/>
              <a:gd name="T17" fmla="*/ 904875 h 2325"/>
              <a:gd name="T18" fmla="*/ 3705225 w 5760"/>
              <a:gd name="T19" fmla="*/ 1000125 h 2325"/>
              <a:gd name="T20" fmla="*/ 4038600 w 5760"/>
              <a:gd name="T21" fmla="*/ 1090613 h 2325"/>
              <a:gd name="T22" fmla="*/ 4405313 w 5760"/>
              <a:gd name="T23" fmla="*/ 1204913 h 2325"/>
              <a:gd name="T24" fmla="*/ 4767263 w 5760"/>
              <a:gd name="T25" fmla="*/ 1328738 h 2325"/>
              <a:gd name="T26" fmla="*/ 5129213 w 5760"/>
              <a:gd name="T27" fmla="*/ 1466850 h 2325"/>
              <a:gd name="T28" fmla="*/ 5457825 w 5760"/>
              <a:gd name="T29" fmla="*/ 1595438 h 2325"/>
              <a:gd name="T30" fmla="*/ 5815013 w 5760"/>
              <a:gd name="T31" fmla="*/ 1762125 h 2325"/>
              <a:gd name="T32" fmla="*/ 6196013 w 5760"/>
              <a:gd name="T33" fmla="*/ 1957388 h 2325"/>
              <a:gd name="T34" fmla="*/ 6586538 w 5760"/>
              <a:gd name="T35" fmla="*/ 2181225 h 2325"/>
              <a:gd name="T36" fmla="*/ 6910388 w 5760"/>
              <a:gd name="T37" fmla="*/ 2390775 h 2325"/>
              <a:gd name="T38" fmla="*/ 7129463 w 5760"/>
              <a:gd name="T39" fmla="*/ 2543175 h 2325"/>
              <a:gd name="T40" fmla="*/ 7410450 w 5760"/>
              <a:gd name="T41" fmla="*/ 2762250 h 2325"/>
              <a:gd name="T42" fmla="*/ 7658100 w 5760"/>
              <a:gd name="T43" fmla="*/ 2976563 h 2325"/>
              <a:gd name="T44" fmla="*/ 7886700 w 5760"/>
              <a:gd name="T45" fmla="*/ 3200400 h 2325"/>
              <a:gd name="T46" fmla="*/ 8096250 w 5760"/>
              <a:gd name="T47" fmla="*/ 3419475 h 2325"/>
              <a:gd name="T48" fmla="*/ 8315325 w 5760"/>
              <a:gd name="T49" fmla="*/ 3689350 h 2325"/>
              <a:gd name="T50" fmla="*/ 9142413 w 5760"/>
              <a:gd name="T51" fmla="*/ 3689350 h 2325"/>
              <a:gd name="T52" fmla="*/ 9142413 w 5760"/>
              <a:gd name="T53" fmla="*/ 1976438 h 2325"/>
              <a:gd name="T54" fmla="*/ 8858250 w 5760"/>
              <a:gd name="T55" fmla="*/ 1776413 h 2325"/>
              <a:gd name="T56" fmla="*/ 8572500 w 5760"/>
              <a:gd name="T57" fmla="*/ 1619250 h 2325"/>
              <a:gd name="T58" fmla="*/ 8262938 w 5760"/>
              <a:gd name="T59" fmla="*/ 1457325 h 2325"/>
              <a:gd name="T60" fmla="*/ 7986713 w 5760"/>
              <a:gd name="T61" fmla="*/ 1328738 h 2325"/>
              <a:gd name="T62" fmla="*/ 7724775 w 5760"/>
              <a:gd name="T63" fmla="*/ 1223963 h 2325"/>
              <a:gd name="T64" fmla="*/ 7477125 w 5760"/>
              <a:gd name="T65" fmla="*/ 1128713 h 2325"/>
              <a:gd name="T66" fmla="*/ 7215188 w 5760"/>
              <a:gd name="T67" fmla="*/ 1033463 h 2325"/>
              <a:gd name="T68" fmla="*/ 6962775 w 5760"/>
              <a:gd name="T69" fmla="*/ 952500 h 2325"/>
              <a:gd name="T70" fmla="*/ 6743700 w 5760"/>
              <a:gd name="T71" fmla="*/ 876300 h 2325"/>
              <a:gd name="T72" fmla="*/ 6338888 w 5760"/>
              <a:gd name="T73" fmla="*/ 766763 h 2325"/>
              <a:gd name="T74" fmla="*/ 5995988 w 5760"/>
              <a:gd name="T75" fmla="*/ 671513 h 2325"/>
              <a:gd name="T76" fmla="*/ 5657850 w 5760"/>
              <a:gd name="T77" fmla="*/ 595313 h 2325"/>
              <a:gd name="T78" fmla="*/ 5210175 w 5760"/>
              <a:gd name="T79" fmla="*/ 495300 h 2325"/>
              <a:gd name="T80" fmla="*/ 4767263 w 5760"/>
              <a:gd name="T81" fmla="*/ 414338 h 2325"/>
              <a:gd name="T82" fmla="*/ 4338638 w 5760"/>
              <a:gd name="T83" fmla="*/ 338138 h 2325"/>
              <a:gd name="T84" fmla="*/ 3890963 w 5760"/>
              <a:gd name="T85" fmla="*/ 271463 h 2325"/>
              <a:gd name="T86" fmla="*/ 3509963 w 5760"/>
              <a:gd name="T87" fmla="*/ 219075 h 2325"/>
              <a:gd name="T88" fmla="*/ 3133725 w 5760"/>
              <a:gd name="T89" fmla="*/ 171450 h 2325"/>
              <a:gd name="T90" fmla="*/ 2643188 w 5760"/>
              <a:gd name="T91" fmla="*/ 128588 h 2325"/>
              <a:gd name="T92" fmla="*/ 2281238 w 5760"/>
              <a:gd name="T93" fmla="*/ 95250 h 2325"/>
              <a:gd name="T94" fmla="*/ 1785938 w 5760"/>
              <a:gd name="T95" fmla="*/ 57150 h 2325"/>
              <a:gd name="T96" fmla="*/ 1314450 w 5760"/>
              <a:gd name="T97" fmla="*/ 33338 h 2325"/>
              <a:gd name="T98" fmla="*/ 885825 w 5760"/>
              <a:gd name="T99" fmla="*/ 19050 h 2325"/>
              <a:gd name="T100" fmla="*/ 447675 w 5760"/>
              <a:gd name="T101" fmla="*/ 476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8" name="Freeform 6"/>
          <p:cNvSpPr>
            <a:spLocks/>
          </p:cNvSpPr>
          <p:nvPr/>
        </p:nvSpPr>
        <p:spPr bwMode="white">
          <a:xfrm>
            <a:off x="0" y="2460625"/>
            <a:ext cx="12192000" cy="2497138"/>
          </a:xfrm>
          <a:custGeom>
            <a:avLst/>
            <a:gdLst>
              <a:gd name="T0" fmla="*/ 0 w 5760"/>
              <a:gd name="T1" fmla="*/ 0 h 1573"/>
              <a:gd name="T2" fmla="*/ 0 w 5760"/>
              <a:gd name="T3" fmla="*/ 557213 h 1573"/>
              <a:gd name="T4" fmla="*/ 447675 w 5760"/>
              <a:gd name="T5" fmla="*/ 566738 h 1573"/>
              <a:gd name="T6" fmla="*/ 995363 w 5760"/>
              <a:gd name="T7" fmla="*/ 576263 h 1573"/>
              <a:gd name="T8" fmla="*/ 1524000 w 5760"/>
              <a:gd name="T9" fmla="*/ 595313 h 1573"/>
              <a:gd name="T10" fmla="*/ 1933575 w 5760"/>
              <a:gd name="T11" fmla="*/ 623888 h 1573"/>
              <a:gd name="T12" fmla="*/ 2333625 w 5760"/>
              <a:gd name="T13" fmla="*/ 652463 h 1573"/>
              <a:gd name="T14" fmla="*/ 2771775 w 5760"/>
              <a:gd name="T15" fmla="*/ 690563 h 1573"/>
              <a:gd name="T16" fmla="*/ 3209925 w 5760"/>
              <a:gd name="T17" fmla="*/ 733425 h 1573"/>
              <a:gd name="T18" fmla="*/ 3714750 w 5760"/>
              <a:gd name="T19" fmla="*/ 800100 h 1573"/>
              <a:gd name="T20" fmla="*/ 4229100 w 5760"/>
              <a:gd name="T21" fmla="*/ 871538 h 1573"/>
              <a:gd name="T22" fmla="*/ 4686300 w 5760"/>
              <a:gd name="T23" fmla="*/ 947738 h 1573"/>
              <a:gd name="T24" fmla="*/ 5119688 w 5760"/>
              <a:gd name="T25" fmla="*/ 1028700 h 1573"/>
              <a:gd name="T26" fmla="*/ 5576888 w 5760"/>
              <a:gd name="T27" fmla="*/ 1123950 h 1573"/>
              <a:gd name="T28" fmla="*/ 5862638 w 5760"/>
              <a:gd name="T29" fmla="*/ 1190625 h 1573"/>
              <a:gd name="T30" fmla="*/ 6248400 w 5760"/>
              <a:gd name="T31" fmla="*/ 1285875 h 1573"/>
              <a:gd name="T32" fmla="*/ 6500813 w 5760"/>
              <a:gd name="T33" fmla="*/ 1357313 h 1573"/>
              <a:gd name="T34" fmla="*/ 6796088 w 5760"/>
              <a:gd name="T35" fmla="*/ 1443038 h 1573"/>
              <a:gd name="T36" fmla="*/ 7148513 w 5760"/>
              <a:gd name="T37" fmla="*/ 1557338 h 1573"/>
              <a:gd name="T38" fmla="*/ 7467600 w 5760"/>
              <a:gd name="T39" fmla="*/ 1671638 h 1573"/>
              <a:gd name="T40" fmla="*/ 7796213 w 5760"/>
              <a:gd name="T41" fmla="*/ 1795463 h 1573"/>
              <a:gd name="T42" fmla="*/ 8053388 w 5760"/>
              <a:gd name="T43" fmla="*/ 1900238 h 1573"/>
              <a:gd name="T44" fmla="*/ 8343900 w 5760"/>
              <a:gd name="T45" fmla="*/ 2033588 h 1573"/>
              <a:gd name="T46" fmla="*/ 8691563 w 5760"/>
              <a:gd name="T47" fmla="*/ 2224088 h 1573"/>
              <a:gd name="T48" fmla="*/ 8934450 w 5760"/>
              <a:gd name="T49" fmla="*/ 2352675 h 1573"/>
              <a:gd name="T50" fmla="*/ 9142413 w 5760"/>
              <a:gd name="T51" fmla="*/ 2495550 h 1573"/>
              <a:gd name="T52" fmla="*/ 9142413 w 5760"/>
              <a:gd name="T53" fmla="*/ 1004888 h 1573"/>
              <a:gd name="T54" fmla="*/ 8720138 w 5760"/>
              <a:gd name="T55" fmla="*/ 904875 h 1573"/>
              <a:gd name="T56" fmla="*/ 8277225 w 5760"/>
              <a:gd name="T57" fmla="*/ 795338 h 1573"/>
              <a:gd name="T58" fmla="*/ 7858125 w 5760"/>
              <a:gd name="T59" fmla="*/ 704850 h 1573"/>
              <a:gd name="T60" fmla="*/ 7462838 w 5760"/>
              <a:gd name="T61" fmla="*/ 628650 h 1573"/>
              <a:gd name="T62" fmla="*/ 7024688 w 5760"/>
              <a:gd name="T63" fmla="*/ 552450 h 1573"/>
              <a:gd name="T64" fmla="*/ 6524625 w 5760"/>
              <a:gd name="T65" fmla="*/ 466725 h 1573"/>
              <a:gd name="T66" fmla="*/ 6053138 w 5760"/>
              <a:gd name="T67" fmla="*/ 400050 h 1573"/>
              <a:gd name="T68" fmla="*/ 5634038 w 5760"/>
              <a:gd name="T69" fmla="*/ 338138 h 1573"/>
              <a:gd name="T70" fmla="*/ 5176838 w 5760"/>
              <a:gd name="T71" fmla="*/ 290513 h 1573"/>
              <a:gd name="T72" fmla="*/ 4786313 w 5760"/>
              <a:gd name="T73" fmla="*/ 242888 h 1573"/>
              <a:gd name="T74" fmla="*/ 4376738 w 5760"/>
              <a:gd name="T75" fmla="*/ 204788 h 1573"/>
              <a:gd name="T76" fmla="*/ 4000500 w 5760"/>
              <a:gd name="T77" fmla="*/ 166688 h 1573"/>
              <a:gd name="T78" fmla="*/ 3652838 w 5760"/>
              <a:gd name="T79" fmla="*/ 138113 h 1573"/>
              <a:gd name="T80" fmla="*/ 3195638 w 5760"/>
              <a:gd name="T81" fmla="*/ 104775 h 1573"/>
              <a:gd name="T82" fmla="*/ 2747963 w 5760"/>
              <a:gd name="T83" fmla="*/ 76200 h 1573"/>
              <a:gd name="T84" fmla="*/ 2419350 w 5760"/>
              <a:gd name="T85" fmla="*/ 61913 h 1573"/>
              <a:gd name="T86" fmla="*/ 2000250 w 5760"/>
              <a:gd name="T87" fmla="*/ 42863 h 1573"/>
              <a:gd name="T88" fmla="*/ 1533525 w 5760"/>
              <a:gd name="T89" fmla="*/ 23813 h 1573"/>
              <a:gd name="T90" fmla="*/ 1133475 w 5760"/>
              <a:gd name="T91" fmla="*/ 19050 h 1573"/>
              <a:gd name="T92" fmla="*/ 809625 w 5760"/>
              <a:gd name="T93" fmla="*/ 9525 h 1573"/>
              <a:gd name="T94" fmla="*/ 385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9" name="Freeform 7"/>
          <p:cNvSpPr>
            <a:spLocks/>
          </p:cNvSpPr>
          <p:nvPr/>
        </p:nvSpPr>
        <p:spPr bwMode="white">
          <a:xfrm>
            <a:off x="0" y="1793876"/>
            <a:ext cx="12192000" cy="1539875"/>
          </a:xfrm>
          <a:custGeom>
            <a:avLst/>
            <a:gdLst>
              <a:gd name="T0" fmla="*/ 0 w 5760"/>
              <a:gd name="T1" fmla="*/ 0 h 970"/>
              <a:gd name="T2" fmla="*/ 0 w 5760"/>
              <a:gd name="T3" fmla="*/ 538163 h 970"/>
              <a:gd name="T4" fmla="*/ 504825 w 5760"/>
              <a:gd name="T5" fmla="*/ 542925 h 970"/>
              <a:gd name="T6" fmla="*/ 938213 w 5760"/>
              <a:gd name="T7" fmla="*/ 552450 h 970"/>
              <a:gd name="T8" fmla="*/ 1343025 w 5760"/>
              <a:gd name="T9" fmla="*/ 561975 h 970"/>
              <a:gd name="T10" fmla="*/ 1704975 w 5760"/>
              <a:gd name="T11" fmla="*/ 571500 h 970"/>
              <a:gd name="T12" fmla="*/ 2085975 w 5760"/>
              <a:gd name="T13" fmla="*/ 581025 h 970"/>
              <a:gd name="T14" fmla="*/ 2538413 w 5760"/>
              <a:gd name="T15" fmla="*/ 604838 h 970"/>
              <a:gd name="T16" fmla="*/ 3033713 w 5760"/>
              <a:gd name="T17" fmla="*/ 633413 h 970"/>
              <a:gd name="T18" fmla="*/ 3557588 w 5760"/>
              <a:gd name="T19" fmla="*/ 666750 h 970"/>
              <a:gd name="T20" fmla="*/ 4157663 w 5760"/>
              <a:gd name="T21" fmla="*/ 719138 h 970"/>
              <a:gd name="T22" fmla="*/ 4586288 w 5760"/>
              <a:gd name="T23" fmla="*/ 757238 h 970"/>
              <a:gd name="T24" fmla="*/ 5043488 w 5760"/>
              <a:gd name="T25" fmla="*/ 804863 h 970"/>
              <a:gd name="T26" fmla="*/ 5553075 w 5760"/>
              <a:gd name="T27" fmla="*/ 862013 h 970"/>
              <a:gd name="T28" fmla="*/ 6053138 w 5760"/>
              <a:gd name="T29" fmla="*/ 928688 h 970"/>
              <a:gd name="T30" fmla="*/ 6419850 w 5760"/>
              <a:gd name="T31" fmla="*/ 981075 h 970"/>
              <a:gd name="T32" fmla="*/ 6929438 w 5760"/>
              <a:gd name="T33" fmla="*/ 1062038 h 970"/>
              <a:gd name="T34" fmla="*/ 7434263 w 5760"/>
              <a:gd name="T35" fmla="*/ 1152525 h 970"/>
              <a:gd name="T36" fmla="*/ 7905750 w 5760"/>
              <a:gd name="T37" fmla="*/ 1247775 h 970"/>
              <a:gd name="T38" fmla="*/ 8362950 w 5760"/>
              <a:gd name="T39" fmla="*/ 1343025 h 970"/>
              <a:gd name="T40" fmla="*/ 8963025 w 5760"/>
              <a:gd name="T41" fmla="*/ 1495425 h 970"/>
              <a:gd name="T42" fmla="*/ 9142413 w 5760"/>
              <a:gd name="T43" fmla="*/ 1538288 h 970"/>
              <a:gd name="T44" fmla="*/ 9142413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10" name="Freeform 8"/>
          <p:cNvSpPr>
            <a:spLocks/>
          </p:cNvSpPr>
          <p:nvPr/>
        </p:nvSpPr>
        <p:spPr bwMode="white">
          <a:xfrm>
            <a:off x="0" y="-20638"/>
            <a:ext cx="12192000" cy="1682751"/>
          </a:xfrm>
          <a:custGeom>
            <a:avLst/>
            <a:gdLst>
              <a:gd name="T0" fmla="*/ 0 w 5760"/>
              <a:gd name="T1" fmla="*/ 1195388 h 1060"/>
              <a:gd name="T2" fmla="*/ 0 w 5760"/>
              <a:gd name="T3" fmla="*/ 1681163 h 1060"/>
              <a:gd name="T4" fmla="*/ 9142413 w 5760"/>
              <a:gd name="T5" fmla="*/ 1681163 h 1060"/>
              <a:gd name="T6" fmla="*/ 9142413 w 5760"/>
              <a:gd name="T7" fmla="*/ 0 h 1060"/>
              <a:gd name="T8" fmla="*/ 8620125 w 5760"/>
              <a:gd name="T9" fmla="*/ 0 h 1060"/>
              <a:gd name="T10" fmla="*/ 8410575 w 5760"/>
              <a:gd name="T11" fmla="*/ 133350 h 1060"/>
              <a:gd name="T12" fmla="*/ 8153400 w 5760"/>
              <a:gd name="T13" fmla="*/ 252413 h 1060"/>
              <a:gd name="T14" fmla="*/ 7886700 w 5760"/>
              <a:gd name="T15" fmla="*/ 352425 h 1060"/>
              <a:gd name="T16" fmla="*/ 7639050 w 5760"/>
              <a:gd name="T17" fmla="*/ 423863 h 1060"/>
              <a:gd name="T18" fmla="*/ 7343775 w 5760"/>
              <a:gd name="T19" fmla="*/ 514350 h 1060"/>
              <a:gd name="T20" fmla="*/ 7048500 w 5760"/>
              <a:gd name="T21" fmla="*/ 581025 h 1060"/>
              <a:gd name="T22" fmla="*/ 6715125 w 5760"/>
              <a:gd name="T23" fmla="*/ 657225 h 1060"/>
              <a:gd name="T24" fmla="*/ 6253163 w 5760"/>
              <a:gd name="T25" fmla="*/ 742950 h 1060"/>
              <a:gd name="T26" fmla="*/ 5891213 w 5760"/>
              <a:gd name="T27" fmla="*/ 800100 h 1060"/>
              <a:gd name="T28" fmla="*/ 5462588 w 5760"/>
              <a:gd name="T29" fmla="*/ 862013 h 1060"/>
              <a:gd name="T30" fmla="*/ 5062538 w 5760"/>
              <a:gd name="T31" fmla="*/ 919163 h 1060"/>
              <a:gd name="T32" fmla="*/ 4643438 w 5760"/>
              <a:gd name="T33" fmla="*/ 962026 h 1060"/>
              <a:gd name="T34" fmla="*/ 4252913 w 5760"/>
              <a:gd name="T35" fmla="*/ 1004888 h 1060"/>
              <a:gd name="T36" fmla="*/ 3838575 w 5760"/>
              <a:gd name="T37" fmla="*/ 1038226 h 1060"/>
              <a:gd name="T38" fmla="*/ 3400425 w 5760"/>
              <a:gd name="T39" fmla="*/ 1071563 h 1060"/>
              <a:gd name="T40" fmla="*/ 3009900 w 5760"/>
              <a:gd name="T41" fmla="*/ 1100138 h 1060"/>
              <a:gd name="T42" fmla="*/ 2614613 w 5760"/>
              <a:gd name="T43" fmla="*/ 1123951 h 1060"/>
              <a:gd name="T44" fmla="*/ 2228850 w 5760"/>
              <a:gd name="T45" fmla="*/ 1143001 h 1060"/>
              <a:gd name="T46" fmla="*/ 1857375 w 5760"/>
              <a:gd name="T47" fmla="*/ 1162051 h 1060"/>
              <a:gd name="T48" fmla="*/ 1438275 w 5760"/>
              <a:gd name="T49" fmla="*/ 1171576 h 1060"/>
              <a:gd name="T50" fmla="*/ 847725 w 5760"/>
              <a:gd name="T51" fmla="*/ 1185863 h 1060"/>
              <a:gd name="T52" fmla="*/ 319088 w 5760"/>
              <a:gd name="T53" fmla="*/ 1195388 h 1060"/>
              <a:gd name="T54" fmla="*/ 0 w 5760"/>
              <a:gd name="T55" fmla="*/ 119538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11" name="Freeform 9"/>
          <p:cNvSpPr>
            <a:spLocks/>
          </p:cNvSpPr>
          <p:nvPr/>
        </p:nvSpPr>
        <p:spPr bwMode="white">
          <a:xfrm>
            <a:off x="0" y="-20638"/>
            <a:ext cx="11184467" cy="1068388"/>
          </a:xfrm>
          <a:custGeom>
            <a:avLst/>
            <a:gdLst>
              <a:gd name="T0" fmla="*/ 0 w 5284"/>
              <a:gd name="T1" fmla="*/ 581025 h 673"/>
              <a:gd name="T2" fmla="*/ 0 w 5284"/>
              <a:gd name="T3" fmla="*/ 1066800 h 673"/>
              <a:gd name="T4" fmla="*/ 481013 w 5284"/>
              <a:gd name="T5" fmla="*/ 1066800 h 673"/>
              <a:gd name="T6" fmla="*/ 1147763 w 5284"/>
              <a:gd name="T7" fmla="*/ 1052513 h 673"/>
              <a:gd name="T8" fmla="*/ 1619250 w 5284"/>
              <a:gd name="T9" fmla="*/ 1038225 h 673"/>
              <a:gd name="T10" fmla="*/ 2066925 w 5284"/>
              <a:gd name="T11" fmla="*/ 1019175 h 673"/>
              <a:gd name="T12" fmla="*/ 2466975 w 5284"/>
              <a:gd name="T13" fmla="*/ 1000125 h 673"/>
              <a:gd name="T14" fmla="*/ 2824163 w 5284"/>
              <a:gd name="T15" fmla="*/ 976313 h 673"/>
              <a:gd name="T16" fmla="*/ 3114675 w 5284"/>
              <a:gd name="T17" fmla="*/ 962025 h 673"/>
              <a:gd name="T18" fmla="*/ 3481388 w 5284"/>
              <a:gd name="T19" fmla="*/ 933450 h 673"/>
              <a:gd name="T20" fmla="*/ 3886200 w 5284"/>
              <a:gd name="T21" fmla="*/ 904875 h 673"/>
              <a:gd name="T22" fmla="*/ 4286250 w 5284"/>
              <a:gd name="T23" fmla="*/ 866775 h 673"/>
              <a:gd name="T24" fmla="*/ 4610100 w 5284"/>
              <a:gd name="T25" fmla="*/ 838200 h 673"/>
              <a:gd name="T26" fmla="*/ 4981575 w 5284"/>
              <a:gd name="T27" fmla="*/ 790575 h 673"/>
              <a:gd name="T28" fmla="*/ 5276850 w 5284"/>
              <a:gd name="T29" fmla="*/ 752475 h 673"/>
              <a:gd name="T30" fmla="*/ 5610225 w 5284"/>
              <a:gd name="T31" fmla="*/ 709613 h 673"/>
              <a:gd name="T32" fmla="*/ 5929313 w 5284"/>
              <a:gd name="T33" fmla="*/ 666750 h 673"/>
              <a:gd name="T34" fmla="*/ 6243638 w 5284"/>
              <a:gd name="T35" fmla="*/ 609600 h 673"/>
              <a:gd name="T36" fmla="*/ 6534150 w 5284"/>
              <a:gd name="T37" fmla="*/ 557213 h 673"/>
              <a:gd name="T38" fmla="*/ 6772275 w 5284"/>
              <a:gd name="T39" fmla="*/ 504825 h 673"/>
              <a:gd name="T40" fmla="*/ 7058025 w 5284"/>
              <a:gd name="T41" fmla="*/ 442913 h 673"/>
              <a:gd name="T42" fmla="*/ 7334250 w 5284"/>
              <a:gd name="T43" fmla="*/ 376238 h 673"/>
              <a:gd name="T44" fmla="*/ 7586663 w 5284"/>
              <a:gd name="T45" fmla="*/ 304800 h 673"/>
              <a:gd name="T46" fmla="*/ 7810500 w 5284"/>
              <a:gd name="T47" fmla="*/ 233363 h 673"/>
              <a:gd name="T48" fmla="*/ 8072438 w 5284"/>
              <a:gd name="T49" fmla="*/ 142875 h 673"/>
              <a:gd name="T50" fmla="*/ 8243888 w 5284"/>
              <a:gd name="T51" fmla="*/ 66675 h 673"/>
              <a:gd name="T52" fmla="*/ 8386763 w 5284"/>
              <a:gd name="T53" fmla="*/ 0 h 673"/>
              <a:gd name="T54" fmla="*/ 5081588 w 5284"/>
              <a:gd name="T55" fmla="*/ 0 h 673"/>
              <a:gd name="T56" fmla="*/ 4733925 w 5284"/>
              <a:gd name="T57" fmla="*/ 90488 h 673"/>
              <a:gd name="T58" fmla="*/ 4405313 w 5284"/>
              <a:gd name="T59" fmla="*/ 171450 h 673"/>
              <a:gd name="T60" fmla="*/ 4067175 w 5284"/>
              <a:gd name="T61" fmla="*/ 238125 h 673"/>
              <a:gd name="T62" fmla="*/ 3805238 w 5284"/>
              <a:gd name="T63" fmla="*/ 290513 h 673"/>
              <a:gd name="T64" fmla="*/ 3500438 w 5284"/>
              <a:gd name="T65" fmla="*/ 338138 h 673"/>
              <a:gd name="T66" fmla="*/ 3176588 w 5284"/>
              <a:gd name="T67" fmla="*/ 385763 h 673"/>
              <a:gd name="T68" fmla="*/ 2819400 w 5284"/>
              <a:gd name="T69" fmla="*/ 433388 h 673"/>
              <a:gd name="T70" fmla="*/ 2438400 w 5284"/>
              <a:gd name="T71" fmla="*/ 471488 h 673"/>
              <a:gd name="T72" fmla="*/ 2133600 w 5284"/>
              <a:gd name="T73" fmla="*/ 495300 h 673"/>
              <a:gd name="T74" fmla="*/ 1800225 w 5284"/>
              <a:gd name="T75" fmla="*/ 523875 h 673"/>
              <a:gd name="T76" fmla="*/ 1462088 w 5284"/>
              <a:gd name="T77" fmla="*/ 542925 h 673"/>
              <a:gd name="T78" fmla="*/ 1104900 w 5284"/>
              <a:gd name="T79" fmla="*/ 561975 h 673"/>
              <a:gd name="T80" fmla="*/ 795338 w 5284"/>
              <a:gd name="T81" fmla="*/ 571500 h 673"/>
              <a:gd name="T82" fmla="*/ 442913 w 5284"/>
              <a:gd name="T83" fmla="*/ 581025 h 673"/>
              <a:gd name="T84" fmla="*/ 157163 w 5284"/>
              <a:gd name="T85" fmla="*/ 585788 h 673"/>
              <a:gd name="T86" fmla="*/ 0 w 5284"/>
              <a:gd name="T87" fmla="*/ 581025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12" name="Freeform 10"/>
          <p:cNvSpPr>
            <a:spLocks/>
          </p:cNvSpPr>
          <p:nvPr/>
        </p:nvSpPr>
        <p:spPr bwMode="white">
          <a:xfrm>
            <a:off x="0" y="-20638"/>
            <a:ext cx="6104467" cy="454026"/>
          </a:xfrm>
          <a:custGeom>
            <a:avLst/>
            <a:gdLst>
              <a:gd name="T0" fmla="*/ 0 w 2884"/>
              <a:gd name="T1" fmla="*/ 0 h 286"/>
              <a:gd name="T2" fmla="*/ 0 w 2884"/>
              <a:gd name="T3" fmla="*/ 452438 h 286"/>
              <a:gd name="T4" fmla="*/ 304800 w 2884"/>
              <a:gd name="T5" fmla="*/ 452438 h 286"/>
              <a:gd name="T6" fmla="*/ 609600 w 2884"/>
              <a:gd name="T7" fmla="*/ 447676 h 286"/>
              <a:gd name="T8" fmla="*/ 919163 w 2884"/>
              <a:gd name="T9" fmla="*/ 438151 h 286"/>
              <a:gd name="T10" fmla="*/ 1252538 w 2884"/>
              <a:gd name="T11" fmla="*/ 423863 h 286"/>
              <a:gd name="T12" fmla="*/ 1585913 w 2884"/>
              <a:gd name="T13" fmla="*/ 409576 h 286"/>
              <a:gd name="T14" fmla="*/ 1843088 w 2884"/>
              <a:gd name="T15" fmla="*/ 390526 h 286"/>
              <a:gd name="T16" fmla="*/ 2066925 w 2884"/>
              <a:gd name="T17" fmla="*/ 371476 h 286"/>
              <a:gd name="T18" fmla="*/ 2314575 w 2884"/>
              <a:gd name="T19" fmla="*/ 352426 h 286"/>
              <a:gd name="T20" fmla="*/ 2643188 w 2884"/>
              <a:gd name="T21" fmla="*/ 319088 h 286"/>
              <a:gd name="T22" fmla="*/ 3162300 w 2884"/>
              <a:gd name="T23" fmla="*/ 252413 h 286"/>
              <a:gd name="T24" fmla="*/ 3652838 w 2884"/>
              <a:gd name="T25" fmla="*/ 185738 h 286"/>
              <a:gd name="T26" fmla="*/ 4133850 w 2884"/>
              <a:gd name="T27" fmla="*/ 95250 h 286"/>
              <a:gd name="T28" fmla="*/ 457676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CL" sz="3200"/>
          </a:p>
        </p:txBody>
      </p:sp>
      <p:sp>
        <p:nvSpPr>
          <p:cNvPr id="119819" name="Rectangle 11"/>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119820" name="Rectangle 1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F7A90EFC-731A-4642-80A6-63B5A3F0BAAB}" type="slidenum">
              <a:rPr lang="en-US" altLang="es-CL"/>
              <a:pPr>
                <a:defRPr/>
              </a:pPr>
              <a:t>‹Nº›</a:t>
            </a:fld>
            <a:endParaRPr lang="en-US" altLang="es-CL"/>
          </a:p>
        </p:txBody>
      </p:sp>
    </p:spTree>
    <p:extLst>
      <p:ext uri="{BB962C8B-B14F-4D97-AF65-F5344CB8AC3E}">
        <p14:creationId xmlns:p14="http://schemas.microsoft.com/office/powerpoint/2010/main" val="18195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a:defRPr/>
            </a:lvl1pPr>
          </a:lstStyle>
          <a:p>
            <a:pPr>
              <a:defRPr/>
            </a:pPr>
            <a:endParaRPr lang="en-US"/>
          </a:p>
        </p:txBody>
      </p:sp>
      <p:sp>
        <p:nvSpPr>
          <p:cNvPr id="5" name="Rectangle 14"/>
          <p:cNvSpPr>
            <a:spLocks noGrp="1" noChangeArrowheads="1"/>
          </p:cNvSpPr>
          <p:nvPr>
            <p:ph type="ftr" sz="quarter" idx="11"/>
          </p:nvPr>
        </p:nvSpPr>
        <p:spPr/>
        <p:txBody>
          <a:bodyPr/>
          <a:lstStyle>
            <a:lvl1pPr>
              <a:defRPr/>
            </a:lvl1pPr>
          </a:lstStyle>
          <a:p>
            <a:pPr>
              <a:defRPr/>
            </a:pPr>
            <a:endParaRPr lang="en-US"/>
          </a:p>
        </p:txBody>
      </p:sp>
      <p:sp>
        <p:nvSpPr>
          <p:cNvPr id="6" name="Rectangle 15"/>
          <p:cNvSpPr>
            <a:spLocks noGrp="1" noChangeArrowheads="1"/>
          </p:cNvSpPr>
          <p:nvPr>
            <p:ph type="sldNum" sz="quarter" idx="12"/>
          </p:nvPr>
        </p:nvSpPr>
        <p:spPr/>
        <p:txBody>
          <a:bodyPr/>
          <a:lstStyle>
            <a:lvl1pPr>
              <a:defRPr/>
            </a:lvl1pPr>
          </a:lstStyle>
          <a:p>
            <a:pPr>
              <a:defRPr/>
            </a:pPr>
            <a:fld id="{7EE9A716-2038-4B9D-AC2A-EBFB608162BE}" type="slidenum">
              <a:rPr lang="en-US" altLang="es-CL"/>
              <a:pPr>
                <a:defRPr/>
              </a:pPr>
              <a:t>‹Nº›</a:t>
            </a:fld>
            <a:endParaRPr lang="en-US" altLang="es-CL"/>
          </a:p>
        </p:txBody>
      </p:sp>
    </p:spTree>
    <p:extLst>
      <p:ext uri="{BB962C8B-B14F-4D97-AF65-F5344CB8AC3E}">
        <p14:creationId xmlns:p14="http://schemas.microsoft.com/office/powerpoint/2010/main" val="248017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a:defRPr/>
            </a:lvl1pPr>
          </a:lstStyle>
          <a:p>
            <a:pPr>
              <a:defRPr/>
            </a:pPr>
            <a:endParaRPr lang="en-US"/>
          </a:p>
        </p:txBody>
      </p:sp>
      <p:sp>
        <p:nvSpPr>
          <p:cNvPr id="5" name="Rectangle 14"/>
          <p:cNvSpPr>
            <a:spLocks noGrp="1" noChangeArrowheads="1"/>
          </p:cNvSpPr>
          <p:nvPr>
            <p:ph type="ftr" sz="quarter" idx="11"/>
          </p:nvPr>
        </p:nvSpPr>
        <p:spPr/>
        <p:txBody>
          <a:bodyPr/>
          <a:lstStyle>
            <a:lvl1pPr>
              <a:defRPr/>
            </a:lvl1pPr>
          </a:lstStyle>
          <a:p>
            <a:pPr>
              <a:defRPr/>
            </a:pPr>
            <a:endParaRPr lang="en-US"/>
          </a:p>
        </p:txBody>
      </p:sp>
      <p:sp>
        <p:nvSpPr>
          <p:cNvPr id="6" name="Rectangle 15"/>
          <p:cNvSpPr>
            <a:spLocks noGrp="1" noChangeArrowheads="1"/>
          </p:cNvSpPr>
          <p:nvPr>
            <p:ph type="sldNum" sz="quarter" idx="12"/>
          </p:nvPr>
        </p:nvSpPr>
        <p:spPr/>
        <p:txBody>
          <a:bodyPr/>
          <a:lstStyle>
            <a:lvl1pPr>
              <a:defRPr/>
            </a:lvl1pPr>
          </a:lstStyle>
          <a:p>
            <a:pPr>
              <a:defRPr/>
            </a:pPr>
            <a:fld id="{66D9342D-C5E3-4A92-8615-07CFF4551599}" type="slidenum">
              <a:rPr lang="en-US" altLang="es-CL"/>
              <a:pPr>
                <a:defRPr/>
              </a:pPr>
              <a:t>‹Nº›</a:t>
            </a:fld>
            <a:endParaRPr lang="en-US" altLang="es-CL"/>
          </a:p>
        </p:txBody>
      </p:sp>
    </p:spTree>
    <p:extLst>
      <p:ext uri="{BB962C8B-B14F-4D97-AF65-F5344CB8AC3E}">
        <p14:creationId xmlns:p14="http://schemas.microsoft.com/office/powerpoint/2010/main" val="243276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a:defRPr/>
            </a:lvl1pPr>
          </a:lstStyle>
          <a:p>
            <a:pPr>
              <a:defRPr/>
            </a:pPr>
            <a:endParaRPr lang="en-US"/>
          </a:p>
        </p:txBody>
      </p:sp>
      <p:sp>
        <p:nvSpPr>
          <p:cNvPr id="5" name="Rectangle 14"/>
          <p:cNvSpPr>
            <a:spLocks noGrp="1" noChangeArrowheads="1"/>
          </p:cNvSpPr>
          <p:nvPr>
            <p:ph type="ftr" sz="quarter" idx="11"/>
          </p:nvPr>
        </p:nvSpPr>
        <p:spPr/>
        <p:txBody>
          <a:bodyPr/>
          <a:lstStyle>
            <a:lvl1pPr>
              <a:defRPr/>
            </a:lvl1pPr>
          </a:lstStyle>
          <a:p>
            <a:pPr>
              <a:defRPr/>
            </a:pPr>
            <a:endParaRPr lang="en-US"/>
          </a:p>
        </p:txBody>
      </p:sp>
      <p:sp>
        <p:nvSpPr>
          <p:cNvPr id="6" name="Rectangle 15"/>
          <p:cNvSpPr>
            <a:spLocks noGrp="1" noChangeArrowheads="1"/>
          </p:cNvSpPr>
          <p:nvPr>
            <p:ph type="sldNum" sz="quarter" idx="12"/>
          </p:nvPr>
        </p:nvSpPr>
        <p:spPr/>
        <p:txBody>
          <a:bodyPr/>
          <a:lstStyle>
            <a:lvl1pPr>
              <a:defRPr/>
            </a:lvl1pPr>
          </a:lstStyle>
          <a:p>
            <a:pPr>
              <a:defRPr/>
            </a:pPr>
            <a:fld id="{306B4B02-51C9-49D0-9E3C-4E0663931D05}" type="slidenum">
              <a:rPr lang="en-US" altLang="es-CL"/>
              <a:pPr>
                <a:defRPr/>
              </a:pPr>
              <a:t>‹Nº›</a:t>
            </a:fld>
            <a:endParaRPr lang="en-US" altLang="es-CL"/>
          </a:p>
        </p:txBody>
      </p:sp>
    </p:spTree>
    <p:extLst>
      <p:ext uri="{BB962C8B-B14F-4D97-AF65-F5344CB8AC3E}">
        <p14:creationId xmlns:p14="http://schemas.microsoft.com/office/powerpoint/2010/main" val="187137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p:txBody>
          <a:bodyPr/>
          <a:lstStyle>
            <a:lvl1pPr>
              <a:defRPr/>
            </a:lvl1pPr>
          </a:lstStyle>
          <a:p>
            <a:pPr>
              <a:defRPr/>
            </a:pPr>
            <a:endParaRPr lang="en-US"/>
          </a:p>
        </p:txBody>
      </p:sp>
      <p:sp>
        <p:nvSpPr>
          <p:cNvPr id="5" name="Rectangle 14"/>
          <p:cNvSpPr>
            <a:spLocks noGrp="1" noChangeArrowheads="1"/>
          </p:cNvSpPr>
          <p:nvPr>
            <p:ph type="ftr" sz="quarter" idx="11"/>
          </p:nvPr>
        </p:nvSpPr>
        <p:spPr/>
        <p:txBody>
          <a:bodyPr/>
          <a:lstStyle>
            <a:lvl1pPr>
              <a:defRPr/>
            </a:lvl1pPr>
          </a:lstStyle>
          <a:p>
            <a:pPr>
              <a:defRPr/>
            </a:pPr>
            <a:endParaRPr lang="en-US"/>
          </a:p>
        </p:txBody>
      </p:sp>
      <p:sp>
        <p:nvSpPr>
          <p:cNvPr id="6" name="Rectangle 15"/>
          <p:cNvSpPr>
            <a:spLocks noGrp="1" noChangeArrowheads="1"/>
          </p:cNvSpPr>
          <p:nvPr>
            <p:ph type="sldNum" sz="quarter" idx="12"/>
          </p:nvPr>
        </p:nvSpPr>
        <p:spPr/>
        <p:txBody>
          <a:bodyPr/>
          <a:lstStyle>
            <a:lvl1pPr>
              <a:defRPr/>
            </a:lvl1pPr>
          </a:lstStyle>
          <a:p>
            <a:pPr>
              <a:defRPr/>
            </a:pPr>
            <a:fld id="{722B620D-C494-4D30-84F3-176507211F3E}" type="slidenum">
              <a:rPr lang="en-US" altLang="es-CL"/>
              <a:pPr>
                <a:defRPr/>
              </a:pPr>
              <a:t>‹Nº›</a:t>
            </a:fld>
            <a:endParaRPr lang="en-US" altLang="es-CL"/>
          </a:p>
        </p:txBody>
      </p:sp>
    </p:spTree>
    <p:extLst>
      <p:ext uri="{BB962C8B-B14F-4D97-AF65-F5344CB8AC3E}">
        <p14:creationId xmlns:p14="http://schemas.microsoft.com/office/powerpoint/2010/main" val="49294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ABFAF452-1A28-4836-AF1E-CC776CA06EAE}" type="slidenum">
              <a:rPr lang="en-US" altLang="es-CL"/>
              <a:pPr>
                <a:defRPr/>
              </a:pPr>
              <a:t>‹Nº›</a:t>
            </a:fld>
            <a:endParaRPr lang="en-US" altLang="es-CL"/>
          </a:p>
        </p:txBody>
      </p:sp>
    </p:spTree>
    <p:extLst>
      <p:ext uri="{BB962C8B-B14F-4D97-AF65-F5344CB8AC3E}">
        <p14:creationId xmlns:p14="http://schemas.microsoft.com/office/powerpoint/2010/main" val="130796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p:txBody>
          <a:bodyPr/>
          <a:lstStyle>
            <a:lvl1pPr>
              <a:defRPr/>
            </a:lvl1pPr>
          </a:lstStyle>
          <a:p>
            <a:pPr>
              <a:defRPr/>
            </a:pPr>
            <a:endParaRPr lang="en-US"/>
          </a:p>
        </p:txBody>
      </p:sp>
      <p:sp>
        <p:nvSpPr>
          <p:cNvPr id="8" name="Rectangle 14"/>
          <p:cNvSpPr>
            <a:spLocks noGrp="1" noChangeArrowheads="1"/>
          </p:cNvSpPr>
          <p:nvPr>
            <p:ph type="ftr" sz="quarter" idx="11"/>
          </p:nvPr>
        </p:nvSpPr>
        <p:spPr/>
        <p:txBody>
          <a:bodyPr/>
          <a:lstStyle>
            <a:lvl1pPr>
              <a:defRPr/>
            </a:lvl1pPr>
          </a:lstStyle>
          <a:p>
            <a:pPr>
              <a:defRPr/>
            </a:pPr>
            <a:endParaRPr lang="en-US"/>
          </a:p>
        </p:txBody>
      </p:sp>
      <p:sp>
        <p:nvSpPr>
          <p:cNvPr id="9" name="Rectangle 15"/>
          <p:cNvSpPr>
            <a:spLocks noGrp="1" noChangeArrowheads="1"/>
          </p:cNvSpPr>
          <p:nvPr>
            <p:ph type="sldNum" sz="quarter" idx="12"/>
          </p:nvPr>
        </p:nvSpPr>
        <p:spPr/>
        <p:txBody>
          <a:bodyPr/>
          <a:lstStyle>
            <a:lvl1pPr>
              <a:defRPr/>
            </a:lvl1pPr>
          </a:lstStyle>
          <a:p>
            <a:pPr>
              <a:defRPr/>
            </a:pPr>
            <a:fld id="{862BC5F3-B8D8-45E9-97C7-C4D48394AF06}" type="slidenum">
              <a:rPr lang="en-US" altLang="es-CL"/>
              <a:pPr>
                <a:defRPr/>
              </a:pPr>
              <a:t>‹Nº›</a:t>
            </a:fld>
            <a:endParaRPr lang="en-US" altLang="es-CL"/>
          </a:p>
        </p:txBody>
      </p:sp>
    </p:spTree>
    <p:extLst>
      <p:ext uri="{BB962C8B-B14F-4D97-AF65-F5344CB8AC3E}">
        <p14:creationId xmlns:p14="http://schemas.microsoft.com/office/powerpoint/2010/main" val="226171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p:txBody>
          <a:bodyPr/>
          <a:lstStyle>
            <a:lvl1pPr>
              <a:defRPr/>
            </a:lvl1pPr>
          </a:lstStyle>
          <a:p>
            <a:pPr>
              <a:defRPr/>
            </a:pPr>
            <a:endParaRPr lang="en-US"/>
          </a:p>
        </p:txBody>
      </p:sp>
      <p:sp>
        <p:nvSpPr>
          <p:cNvPr id="4" name="Rectangle 14"/>
          <p:cNvSpPr>
            <a:spLocks noGrp="1" noChangeArrowheads="1"/>
          </p:cNvSpPr>
          <p:nvPr>
            <p:ph type="ftr" sz="quarter" idx="11"/>
          </p:nvPr>
        </p:nvSpPr>
        <p:spPr/>
        <p:txBody>
          <a:bodyPr/>
          <a:lstStyle>
            <a:lvl1pPr>
              <a:defRPr/>
            </a:lvl1pPr>
          </a:lstStyle>
          <a:p>
            <a:pPr>
              <a:defRPr/>
            </a:pPr>
            <a:endParaRPr lang="en-US"/>
          </a:p>
        </p:txBody>
      </p:sp>
      <p:sp>
        <p:nvSpPr>
          <p:cNvPr id="5" name="Rectangle 15"/>
          <p:cNvSpPr>
            <a:spLocks noGrp="1" noChangeArrowheads="1"/>
          </p:cNvSpPr>
          <p:nvPr>
            <p:ph type="sldNum" sz="quarter" idx="12"/>
          </p:nvPr>
        </p:nvSpPr>
        <p:spPr/>
        <p:txBody>
          <a:bodyPr/>
          <a:lstStyle>
            <a:lvl1pPr>
              <a:defRPr/>
            </a:lvl1pPr>
          </a:lstStyle>
          <a:p>
            <a:pPr>
              <a:defRPr/>
            </a:pPr>
            <a:fld id="{B78F51BA-5066-4769-AA71-64DD832F3B8F}" type="slidenum">
              <a:rPr lang="en-US" altLang="es-CL"/>
              <a:pPr>
                <a:defRPr/>
              </a:pPr>
              <a:t>‹Nº›</a:t>
            </a:fld>
            <a:endParaRPr lang="en-US" altLang="es-CL"/>
          </a:p>
        </p:txBody>
      </p:sp>
    </p:spTree>
    <p:extLst>
      <p:ext uri="{BB962C8B-B14F-4D97-AF65-F5344CB8AC3E}">
        <p14:creationId xmlns:p14="http://schemas.microsoft.com/office/powerpoint/2010/main" val="131200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defRPr/>
            </a:lvl1pPr>
          </a:lstStyle>
          <a:p>
            <a:pPr>
              <a:defRPr/>
            </a:pPr>
            <a:endParaRPr lang="en-US"/>
          </a:p>
        </p:txBody>
      </p:sp>
      <p:sp>
        <p:nvSpPr>
          <p:cNvPr id="3" name="Rectangle 14"/>
          <p:cNvSpPr>
            <a:spLocks noGrp="1" noChangeArrowheads="1"/>
          </p:cNvSpPr>
          <p:nvPr>
            <p:ph type="ftr" sz="quarter" idx="11"/>
          </p:nvPr>
        </p:nvSpPr>
        <p:spPr/>
        <p:txBody>
          <a:bodyPr/>
          <a:lstStyle>
            <a:lvl1pPr>
              <a:defRPr/>
            </a:lvl1pPr>
          </a:lstStyle>
          <a:p>
            <a:pPr>
              <a:defRPr/>
            </a:pPr>
            <a:endParaRPr lang="en-US"/>
          </a:p>
        </p:txBody>
      </p:sp>
      <p:sp>
        <p:nvSpPr>
          <p:cNvPr id="4" name="Rectangle 15"/>
          <p:cNvSpPr>
            <a:spLocks noGrp="1" noChangeArrowheads="1"/>
          </p:cNvSpPr>
          <p:nvPr>
            <p:ph type="sldNum" sz="quarter" idx="12"/>
          </p:nvPr>
        </p:nvSpPr>
        <p:spPr/>
        <p:txBody>
          <a:bodyPr/>
          <a:lstStyle>
            <a:lvl1pPr>
              <a:defRPr/>
            </a:lvl1pPr>
          </a:lstStyle>
          <a:p>
            <a:pPr>
              <a:defRPr/>
            </a:pPr>
            <a:fld id="{8E7425C1-22F7-4C73-BF69-7AC6894F2E32}" type="slidenum">
              <a:rPr lang="en-US" altLang="es-CL"/>
              <a:pPr>
                <a:defRPr/>
              </a:pPr>
              <a:t>‹Nº›</a:t>
            </a:fld>
            <a:endParaRPr lang="en-US" altLang="es-CL"/>
          </a:p>
        </p:txBody>
      </p:sp>
    </p:spTree>
    <p:extLst>
      <p:ext uri="{BB962C8B-B14F-4D97-AF65-F5344CB8AC3E}">
        <p14:creationId xmlns:p14="http://schemas.microsoft.com/office/powerpoint/2010/main" val="191164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FBB89CCA-6A6F-4533-B22A-13664F565826}" type="slidenum">
              <a:rPr lang="en-US" altLang="es-CL"/>
              <a:pPr>
                <a:defRPr/>
              </a:pPr>
              <a:t>‹Nº›</a:t>
            </a:fld>
            <a:endParaRPr lang="en-US" altLang="es-CL"/>
          </a:p>
        </p:txBody>
      </p:sp>
    </p:spTree>
    <p:extLst>
      <p:ext uri="{BB962C8B-B14F-4D97-AF65-F5344CB8AC3E}">
        <p14:creationId xmlns:p14="http://schemas.microsoft.com/office/powerpoint/2010/main" val="26911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5C7E1A57-0950-4F27-8157-98A782E3022D}" type="slidenum">
              <a:rPr lang="en-US" altLang="es-CL"/>
              <a:pPr>
                <a:defRPr/>
              </a:pPr>
              <a:t>‹Nº›</a:t>
            </a:fld>
            <a:endParaRPr lang="en-US" altLang="es-CL"/>
          </a:p>
        </p:txBody>
      </p:sp>
    </p:spTree>
    <p:extLst>
      <p:ext uri="{BB962C8B-B14F-4D97-AF65-F5344CB8AC3E}">
        <p14:creationId xmlns:p14="http://schemas.microsoft.com/office/powerpoint/2010/main" val="7967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bg2"/>
        </a:solidFill>
        <a:effectLst/>
      </p:bgPr>
    </p:bg>
    <p:spTree>
      <p:nvGrpSpPr>
        <p:cNvPr id="1" name=""/>
        <p:cNvGrpSpPr/>
        <p:nvPr/>
      </p:nvGrpSpPr>
      <p:grpSpPr>
        <a:xfrm>
          <a:off x="0" y="0"/>
          <a:ext cx="0" cy="0"/>
          <a:chOff x="0" y="0"/>
          <a:chExt cx="0" cy="0"/>
        </a:xfrm>
      </p:grpSpPr>
      <p:sp>
        <p:nvSpPr>
          <p:cNvPr id="118786" name="Rectangle 2"/>
          <p:cNvSpPr>
            <a:spLocks noChangeArrowheads="1"/>
          </p:cNvSpPr>
          <p:nvPr/>
        </p:nvSpPr>
        <p:spPr bwMode="invGray">
          <a:xfrm>
            <a:off x="11745384" y="0"/>
            <a:ext cx="446616"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sz="3200"/>
          </a:p>
        </p:txBody>
      </p:sp>
      <p:sp>
        <p:nvSpPr>
          <p:cNvPr id="1027" name="Freeform 3"/>
          <p:cNvSpPr>
            <a:spLocks/>
          </p:cNvSpPr>
          <p:nvPr/>
        </p:nvSpPr>
        <p:spPr bwMode="white">
          <a:xfrm>
            <a:off x="-12700" y="4489450"/>
            <a:ext cx="7672917" cy="2368550"/>
          </a:xfrm>
          <a:custGeom>
            <a:avLst/>
            <a:gdLst>
              <a:gd name="T0" fmla="*/ 0 w 3625"/>
              <a:gd name="T1" fmla="*/ 2366963 h 1492"/>
              <a:gd name="T2" fmla="*/ 0 w 3625"/>
              <a:gd name="T3" fmla="*/ 0 h 1492"/>
              <a:gd name="T4" fmla="*/ 271463 w 3625"/>
              <a:gd name="T5" fmla="*/ 4763 h 1492"/>
              <a:gd name="T6" fmla="*/ 563563 w 3625"/>
              <a:gd name="T7" fmla="*/ 14288 h 1492"/>
              <a:gd name="T8" fmla="*/ 792163 w 3625"/>
              <a:gd name="T9" fmla="*/ 33338 h 1492"/>
              <a:gd name="T10" fmla="*/ 1031875 w 3625"/>
              <a:gd name="T11" fmla="*/ 57150 h 1492"/>
              <a:gd name="T12" fmla="*/ 1284288 w 3625"/>
              <a:gd name="T13" fmla="*/ 85725 h 1492"/>
              <a:gd name="T14" fmla="*/ 1519238 w 3625"/>
              <a:gd name="T15" fmla="*/ 123825 h 1492"/>
              <a:gd name="T16" fmla="*/ 1776413 w 3625"/>
              <a:gd name="T17" fmla="*/ 166688 h 1492"/>
              <a:gd name="T18" fmla="*/ 2001838 w 3625"/>
              <a:gd name="T19" fmla="*/ 211138 h 1492"/>
              <a:gd name="T20" fmla="*/ 2287588 w 3625"/>
              <a:gd name="T21" fmla="*/ 277813 h 1492"/>
              <a:gd name="T22" fmla="*/ 2536825 w 3625"/>
              <a:gd name="T23" fmla="*/ 344488 h 1492"/>
              <a:gd name="T24" fmla="*/ 2798763 w 3625"/>
              <a:gd name="T25" fmla="*/ 427038 h 1492"/>
              <a:gd name="T26" fmla="*/ 2995613 w 3625"/>
              <a:gd name="T27" fmla="*/ 488950 h 1492"/>
              <a:gd name="T28" fmla="*/ 3309938 w 3625"/>
              <a:gd name="T29" fmla="*/ 609600 h 1492"/>
              <a:gd name="T30" fmla="*/ 3540125 w 3625"/>
              <a:gd name="T31" fmla="*/ 704850 h 1492"/>
              <a:gd name="T32" fmla="*/ 3898900 w 3625"/>
              <a:gd name="T33" fmla="*/ 868363 h 1492"/>
              <a:gd name="T34" fmla="*/ 4232275 w 3625"/>
              <a:gd name="T35" fmla="*/ 1050925 h 1492"/>
              <a:gd name="T36" fmla="*/ 4538663 w 3625"/>
              <a:gd name="T37" fmla="*/ 1247775 h 1492"/>
              <a:gd name="T38" fmla="*/ 4835525 w 3625"/>
              <a:gd name="T39" fmla="*/ 1460500 h 1492"/>
              <a:gd name="T40" fmla="*/ 5068888 w 3625"/>
              <a:gd name="T41" fmla="*/ 1647825 h 1492"/>
              <a:gd name="T42" fmla="*/ 5289550 w 3625"/>
              <a:gd name="T43" fmla="*/ 1854200 h 1492"/>
              <a:gd name="T44" fmla="*/ 5461000 w 3625"/>
              <a:gd name="T45" fmla="*/ 2032000 h 1492"/>
              <a:gd name="T46" fmla="*/ 5594350 w 3625"/>
              <a:gd name="T47" fmla="*/ 2190750 h 1492"/>
              <a:gd name="T48" fmla="*/ 5753100 w 3625"/>
              <a:gd name="T49" fmla="*/ 2366963 h 1492"/>
              <a:gd name="T50" fmla="*/ 5727700 w 3625"/>
              <a:gd name="T51" fmla="*/ 2366963 h 1492"/>
              <a:gd name="T52" fmla="*/ 0 w 3625"/>
              <a:gd name="T53" fmla="*/ 2366963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s-CL" sz="3200"/>
          </a:p>
        </p:txBody>
      </p:sp>
      <p:sp>
        <p:nvSpPr>
          <p:cNvPr id="1028" name="Freeform 4"/>
          <p:cNvSpPr>
            <a:spLocks/>
          </p:cNvSpPr>
          <p:nvPr/>
        </p:nvSpPr>
        <p:spPr bwMode="white">
          <a:xfrm>
            <a:off x="1" y="3817939"/>
            <a:ext cx="10886017" cy="3019425"/>
          </a:xfrm>
          <a:custGeom>
            <a:avLst/>
            <a:gdLst>
              <a:gd name="T0" fmla="*/ 4314825 w 5143"/>
              <a:gd name="T1" fmla="*/ 642938 h 1902"/>
              <a:gd name="T2" fmla="*/ 3914775 w 5143"/>
              <a:gd name="T3" fmla="*/ 528638 h 1902"/>
              <a:gd name="T4" fmla="*/ 3495675 w 5143"/>
              <a:gd name="T5" fmla="*/ 414338 h 1902"/>
              <a:gd name="T6" fmla="*/ 3062288 w 5143"/>
              <a:gd name="T7" fmla="*/ 314325 h 1902"/>
              <a:gd name="T8" fmla="*/ 2690813 w 5143"/>
              <a:gd name="T9" fmla="*/ 242888 h 1902"/>
              <a:gd name="T10" fmla="*/ 2276475 w 5143"/>
              <a:gd name="T11" fmla="*/ 176213 h 1902"/>
              <a:gd name="T12" fmla="*/ 1885950 w 5143"/>
              <a:gd name="T13" fmla="*/ 119063 h 1902"/>
              <a:gd name="T14" fmla="*/ 1519238 w 5143"/>
              <a:gd name="T15" fmla="*/ 76200 h 1902"/>
              <a:gd name="T16" fmla="*/ 1185863 w 5143"/>
              <a:gd name="T17" fmla="*/ 47625 h 1902"/>
              <a:gd name="T18" fmla="*/ 795338 w 5143"/>
              <a:gd name="T19" fmla="*/ 23813 h 1902"/>
              <a:gd name="T20" fmla="*/ 390525 w 5143"/>
              <a:gd name="T21" fmla="*/ 4763 h 1902"/>
              <a:gd name="T22" fmla="*/ 0 w 5143"/>
              <a:gd name="T23" fmla="*/ 0 h 1902"/>
              <a:gd name="T24" fmla="*/ 0 w 5143"/>
              <a:gd name="T25" fmla="*/ 436563 h 1902"/>
              <a:gd name="T26" fmla="*/ 0 w 5143"/>
              <a:gd name="T27" fmla="*/ 547688 h 1902"/>
              <a:gd name="T28" fmla="*/ 0 w 5143"/>
              <a:gd name="T29" fmla="*/ 436563 h 1902"/>
              <a:gd name="T30" fmla="*/ 0 w 5143"/>
              <a:gd name="T31" fmla="*/ 542925 h 1902"/>
              <a:gd name="T32" fmla="*/ 538163 w 5143"/>
              <a:gd name="T33" fmla="*/ 557213 h 1902"/>
              <a:gd name="T34" fmla="*/ 962025 w 5143"/>
              <a:gd name="T35" fmla="*/ 590550 h 1902"/>
              <a:gd name="T36" fmla="*/ 1352550 w 5143"/>
              <a:gd name="T37" fmla="*/ 633413 h 1902"/>
              <a:gd name="T38" fmla="*/ 1695450 w 5143"/>
              <a:gd name="T39" fmla="*/ 690563 h 1902"/>
              <a:gd name="T40" fmla="*/ 2024063 w 5143"/>
              <a:gd name="T41" fmla="*/ 752475 h 1902"/>
              <a:gd name="T42" fmla="*/ 2452688 w 5143"/>
              <a:gd name="T43" fmla="*/ 857250 h 1902"/>
              <a:gd name="T44" fmla="*/ 2795588 w 5143"/>
              <a:gd name="T45" fmla="*/ 957263 h 1902"/>
              <a:gd name="T46" fmla="*/ 3128963 w 5143"/>
              <a:gd name="T47" fmla="*/ 1076325 h 1902"/>
              <a:gd name="T48" fmla="*/ 3438525 w 5143"/>
              <a:gd name="T49" fmla="*/ 1185863 h 1902"/>
              <a:gd name="T50" fmla="*/ 3805238 w 5143"/>
              <a:gd name="T51" fmla="*/ 1352550 h 1902"/>
              <a:gd name="T52" fmla="*/ 4148138 w 5143"/>
              <a:gd name="T53" fmla="*/ 1524000 h 1902"/>
              <a:gd name="T54" fmla="*/ 4495800 w 5143"/>
              <a:gd name="T55" fmla="*/ 1738313 h 1902"/>
              <a:gd name="T56" fmla="*/ 4781550 w 5143"/>
              <a:gd name="T57" fmla="*/ 1924050 h 1902"/>
              <a:gd name="T58" fmla="*/ 5057775 w 5143"/>
              <a:gd name="T59" fmla="*/ 2138363 h 1902"/>
              <a:gd name="T60" fmla="*/ 5319713 w 5143"/>
              <a:gd name="T61" fmla="*/ 2376488 h 1902"/>
              <a:gd name="T62" fmla="*/ 5524500 w 5143"/>
              <a:gd name="T63" fmla="*/ 2586038 h 1902"/>
              <a:gd name="T64" fmla="*/ 5734050 w 5143"/>
              <a:gd name="T65" fmla="*/ 2833688 h 1902"/>
              <a:gd name="T66" fmla="*/ 5872163 w 5143"/>
              <a:gd name="T67" fmla="*/ 3017838 h 1902"/>
              <a:gd name="T68" fmla="*/ 8162925 w 5143"/>
              <a:gd name="T69" fmla="*/ 3017838 h 1902"/>
              <a:gd name="T70" fmla="*/ 8058150 w 5143"/>
              <a:gd name="T71" fmla="*/ 2900363 h 1902"/>
              <a:gd name="T72" fmla="*/ 7886700 w 5143"/>
              <a:gd name="T73" fmla="*/ 2709863 h 1902"/>
              <a:gd name="T74" fmla="*/ 7615238 w 5143"/>
              <a:gd name="T75" fmla="*/ 2443163 h 1902"/>
              <a:gd name="T76" fmla="*/ 7329488 w 5143"/>
              <a:gd name="T77" fmla="*/ 2195513 h 1902"/>
              <a:gd name="T78" fmla="*/ 7000875 w 5143"/>
              <a:gd name="T79" fmla="*/ 1938338 h 1902"/>
              <a:gd name="T80" fmla="*/ 6643688 w 5143"/>
              <a:gd name="T81" fmla="*/ 1700213 h 1902"/>
              <a:gd name="T82" fmla="*/ 6286500 w 5143"/>
              <a:gd name="T83" fmla="*/ 1490663 h 1902"/>
              <a:gd name="T84" fmla="*/ 5886450 w 5143"/>
              <a:gd name="T85" fmla="*/ 1271588 h 1902"/>
              <a:gd name="T86" fmla="*/ 5543550 w 5143"/>
              <a:gd name="T87" fmla="*/ 1114425 h 1902"/>
              <a:gd name="T88" fmla="*/ 5129213 w 5143"/>
              <a:gd name="T89" fmla="*/ 933450 h 1902"/>
              <a:gd name="T90" fmla="*/ 4705350 w 5143"/>
              <a:gd name="T91" fmla="*/ 776288 h 1902"/>
              <a:gd name="T92" fmla="*/ 4314825 w 5143"/>
              <a:gd name="T93" fmla="*/ 642938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1029" name="Freeform 5"/>
          <p:cNvSpPr>
            <a:spLocks/>
          </p:cNvSpPr>
          <p:nvPr/>
        </p:nvSpPr>
        <p:spPr bwMode="white">
          <a:xfrm>
            <a:off x="0" y="3146425"/>
            <a:ext cx="12192000" cy="3690938"/>
          </a:xfrm>
          <a:custGeom>
            <a:avLst/>
            <a:gdLst>
              <a:gd name="T0" fmla="*/ 0 w 5760"/>
              <a:gd name="T1" fmla="*/ 0 h 2325"/>
              <a:gd name="T2" fmla="*/ 0 w 5760"/>
              <a:gd name="T3" fmla="*/ 538163 h 2325"/>
              <a:gd name="T4" fmla="*/ 885825 w 5760"/>
              <a:gd name="T5" fmla="*/ 566738 h 2325"/>
              <a:gd name="T6" fmla="*/ 1281113 w 5760"/>
              <a:gd name="T7" fmla="*/ 595313 h 2325"/>
              <a:gd name="T8" fmla="*/ 1676400 w 5760"/>
              <a:gd name="T9" fmla="*/ 633413 h 2325"/>
              <a:gd name="T10" fmla="*/ 2019300 w 5760"/>
              <a:gd name="T11" fmla="*/ 676275 h 2325"/>
              <a:gd name="T12" fmla="*/ 2443163 w 5760"/>
              <a:gd name="T13" fmla="*/ 738188 h 2325"/>
              <a:gd name="T14" fmla="*/ 2843213 w 5760"/>
              <a:gd name="T15" fmla="*/ 809625 h 2325"/>
              <a:gd name="T16" fmla="*/ 3295650 w 5760"/>
              <a:gd name="T17" fmla="*/ 904875 h 2325"/>
              <a:gd name="T18" fmla="*/ 3705225 w 5760"/>
              <a:gd name="T19" fmla="*/ 1000125 h 2325"/>
              <a:gd name="T20" fmla="*/ 4038600 w 5760"/>
              <a:gd name="T21" fmla="*/ 1090613 h 2325"/>
              <a:gd name="T22" fmla="*/ 4405313 w 5760"/>
              <a:gd name="T23" fmla="*/ 1204913 h 2325"/>
              <a:gd name="T24" fmla="*/ 4767263 w 5760"/>
              <a:gd name="T25" fmla="*/ 1328738 h 2325"/>
              <a:gd name="T26" fmla="*/ 5129213 w 5760"/>
              <a:gd name="T27" fmla="*/ 1466850 h 2325"/>
              <a:gd name="T28" fmla="*/ 5457825 w 5760"/>
              <a:gd name="T29" fmla="*/ 1595438 h 2325"/>
              <a:gd name="T30" fmla="*/ 5815013 w 5760"/>
              <a:gd name="T31" fmla="*/ 1762125 h 2325"/>
              <a:gd name="T32" fmla="*/ 6196013 w 5760"/>
              <a:gd name="T33" fmla="*/ 1957388 h 2325"/>
              <a:gd name="T34" fmla="*/ 6586538 w 5760"/>
              <a:gd name="T35" fmla="*/ 2181225 h 2325"/>
              <a:gd name="T36" fmla="*/ 6910388 w 5760"/>
              <a:gd name="T37" fmla="*/ 2390775 h 2325"/>
              <a:gd name="T38" fmla="*/ 7129463 w 5760"/>
              <a:gd name="T39" fmla="*/ 2543175 h 2325"/>
              <a:gd name="T40" fmla="*/ 7410450 w 5760"/>
              <a:gd name="T41" fmla="*/ 2762250 h 2325"/>
              <a:gd name="T42" fmla="*/ 7658100 w 5760"/>
              <a:gd name="T43" fmla="*/ 2976563 h 2325"/>
              <a:gd name="T44" fmla="*/ 7886700 w 5760"/>
              <a:gd name="T45" fmla="*/ 3200400 h 2325"/>
              <a:gd name="T46" fmla="*/ 8096250 w 5760"/>
              <a:gd name="T47" fmla="*/ 3419475 h 2325"/>
              <a:gd name="T48" fmla="*/ 8315325 w 5760"/>
              <a:gd name="T49" fmla="*/ 3689350 h 2325"/>
              <a:gd name="T50" fmla="*/ 9142413 w 5760"/>
              <a:gd name="T51" fmla="*/ 3689350 h 2325"/>
              <a:gd name="T52" fmla="*/ 9142413 w 5760"/>
              <a:gd name="T53" fmla="*/ 1976438 h 2325"/>
              <a:gd name="T54" fmla="*/ 8858250 w 5760"/>
              <a:gd name="T55" fmla="*/ 1776413 h 2325"/>
              <a:gd name="T56" fmla="*/ 8572500 w 5760"/>
              <a:gd name="T57" fmla="*/ 1619250 h 2325"/>
              <a:gd name="T58" fmla="*/ 8262938 w 5760"/>
              <a:gd name="T59" fmla="*/ 1457325 h 2325"/>
              <a:gd name="T60" fmla="*/ 7986713 w 5760"/>
              <a:gd name="T61" fmla="*/ 1328738 h 2325"/>
              <a:gd name="T62" fmla="*/ 7724775 w 5760"/>
              <a:gd name="T63" fmla="*/ 1223963 h 2325"/>
              <a:gd name="T64" fmla="*/ 7477125 w 5760"/>
              <a:gd name="T65" fmla="*/ 1128713 h 2325"/>
              <a:gd name="T66" fmla="*/ 7215188 w 5760"/>
              <a:gd name="T67" fmla="*/ 1033463 h 2325"/>
              <a:gd name="T68" fmla="*/ 6962775 w 5760"/>
              <a:gd name="T69" fmla="*/ 952500 h 2325"/>
              <a:gd name="T70" fmla="*/ 6743700 w 5760"/>
              <a:gd name="T71" fmla="*/ 876300 h 2325"/>
              <a:gd name="T72" fmla="*/ 6338888 w 5760"/>
              <a:gd name="T73" fmla="*/ 766763 h 2325"/>
              <a:gd name="T74" fmla="*/ 5995988 w 5760"/>
              <a:gd name="T75" fmla="*/ 671513 h 2325"/>
              <a:gd name="T76" fmla="*/ 5657850 w 5760"/>
              <a:gd name="T77" fmla="*/ 595313 h 2325"/>
              <a:gd name="T78" fmla="*/ 5210175 w 5760"/>
              <a:gd name="T79" fmla="*/ 495300 h 2325"/>
              <a:gd name="T80" fmla="*/ 4767263 w 5760"/>
              <a:gd name="T81" fmla="*/ 414338 h 2325"/>
              <a:gd name="T82" fmla="*/ 4338638 w 5760"/>
              <a:gd name="T83" fmla="*/ 338138 h 2325"/>
              <a:gd name="T84" fmla="*/ 3890963 w 5760"/>
              <a:gd name="T85" fmla="*/ 271463 h 2325"/>
              <a:gd name="T86" fmla="*/ 3509963 w 5760"/>
              <a:gd name="T87" fmla="*/ 219075 h 2325"/>
              <a:gd name="T88" fmla="*/ 3133725 w 5760"/>
              <a:gd name="T89" fmla="*/ 171450 h 2325"/>
              <a:gd name="T90" fmla="*/ 2643188 w 5760"/>
              <a:gd name="T91" fmla="*/ 128588 h 2325"/>
              <a:gd name="T92" fmla="*/ 2281238 w 5760"/>
              <a:gd name="T93" fmla="*/ 95250 h 2325"/>
              <a:gd name="T94" fmla="*/ 1785938 w 5760"/>
              <a:gd name="T95" fmla="*/ 57150 h 2325"/>
              <a:gd name="T96" fmla="*/ 1314450 w 5760"/>
              <a:gd name="T97" fmla="*/ 33338 h 2325"/>
              <a:gd name="T98" fmla="*/ 885825 w 5760"/>
              <a:gd name="T99" fmla="*/ 19050 h 2325"/>
              <a:gd name="T100" fmla="*/ 447675 w 5760"/>
              <a:gd name="T101" fmla="*/ 476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1030" name="Freeform 6"/>
          <p:cNvSpPr>
            <a:spLocks/>
          </p:cNvSpPr>
          <p:nvPr/>
        </p:nvSpPr>
        <p:spPr bwMode="white">
          <a:xfrm>
            <a:off x="0" y="2460625"/>
            <a:ext cx="12192000" cy="2497138"/>
          </a:xfrm>
          <a:custGeom>
            <a:avLst/>
            <a:gdLst>
              <a:gd name="T0" fmla="*/ 0 w 5760"/>
              <a:gd name="T1" fmla="*/ 0 h 1573"/>
              <a:gd name="T2" fmla="*/ 0 w 5760"/>
              <a:gd name="T3" fmla="*/ 557213 h 1573"/>
              <a:gd name="T4" fmla="*/ 447675 w 5760"/>
              <a:gd name="T5" fmla="*/ 566738 h 1573"/>
              <a:gd name="T6" fmla="*/ 995363 w 5760"/>
              <a:gd name="T7" fmla="*/ 576263 h 1573"/>
              <a:gd name="T8" fmla="*/ 1524000 w 5760"/>
              <a:gd name="T9" fmla="*/ 595313 h 1573"/>
              <a:gd name="T10" fmla="*/ 1933575 w 5760"/>
              <a:gd name="T11" fmla="*/ 623888 h 1573"/>
              <a:gd name="T12" fmla="*/ 2333625 w 5760"/>
              <a:gd name="T13" fmla="*/ 652463 h 1573"/>
              <a:gd name="T14" fmla="*/ 2771775 w 5760"/>
              <a:gd name="T15" fmla="*/ 690563 h 1573"/>
              <a:gd name="T16" fmla="*/ 3209925 w 5760"/>
              <a:gd name="T17" fmla="*/ 733425 h 1573"/>
              <a:gd name="T18" fmla="*/ 3714750 w 5760"/>
              <a:gd name="T19" fmla="*/ 800100 h 1573"/>
              <a:gd name="T20" fmla="*/ 4229100 w 5760"/>
              <a:gd name="T21" fmla="*/ 871538 h 1573"/>
              <a:gd name="T22" fmla="*/ 4686300 w 5760"/>
              <a:gd name="T23" fmla="*/ 947738 h 1573"/>
              <a:gd name="T24" fmla="*/ 5119688 w 5760"/>
              <a:gd name="T25" fmla="*/ 1028700 h 1573"/>
              <a:gd name="T26" fmla="*/ 5576888 w 5760"/>
              <a:gd name="T27" fmla="*/ 1123950 h 1573"/>
              <a:gd name="T28" fmla="*/ 5862638 w 5760"/>
              <a:gd name="T29" fmla="*/ 1190625 h 1573"/>
              <a:gd name="T30" fmla="*/ 6248400 w 5760"/>
              <a:gd name="T31" fmla="*/ 1285875 h 1573"/>
              <a:gd name="T32" fmla="*/ 6500813 w 5760"/>
              <a:gd name="T33" fmla="*/ 1357313 h 1573"/>
              <a:gd name="T34" fmla="*/ 6796088 w 5760"/>
              <a:gd name="T35" fmla="*/ 1443038 h 1573"/>
              <a:gd name="T36" fmla="*/ 7148513 w 5760"/>
              <a:gd name="T37" fmla="*/ 1557338 h 1573"/>
              <a:gd name="T38" fmla="*/ 7467600 w 5760"/>
              <a:gd name="T39" fmla="*/ 1671638 h 1573"/>
              <a:gd name="T40" fmla="*/ 7796213 w 5760"/>
              <a:gd name="T41" fmla="*/ 1795463 h 1573"/>
              <a:gd name="T42" fmla="*/ 8053388 w 5760"/>
              <a:gd name="T43" fmla="*/ 1900238 h 1573"/>
              <a:gd name="T44" fmla="*/ 8343900 w 5760"/>
              <a:gd name="T45" fmla="*/ 2033588 h 1573"/>
              <a:gd name="T46" fmla="*/ 8691563 w 5760"/>
              <a:gd name="T47" fmla="*/ 2224088 h 1573"/>
              <a:gd name="T48" fmla="*/ 8934450 w 5760"/>
              <a:gd name="T49" fmla="*/ 2352675 h 1573"/>
              <a:gd name="T50" fmla="*/ 9142413 w 5760"/>
              <a:gd name="T51" fmla="*/ 2495550 h 1573"/>
              <a:gd name="T52" fmla="*/ 9142413 w 5760"/>
              <a:gd name="T53" fmla="*/ 1004888 h 1573"/>
              <a:gd name="T54" fmla="*/ 8720138 w 5760"/>
              <a:gd name="T55" fmla="*/ 904875 h 1573"/>
              <a:gd name="T56" fmla="*/ 8277225 w 5760"/>
              <a:gd name="T57" fmla="*/ 795338 h 1573"/>
              <a:gd name="T58" fmla="*/ 7858125 w 5760"/>
              <a:gd name="T59" fmla="*/ 704850 h 1573"/>
              <a:gd name="T60" fmla="*/ 7462838 w 5760"/>
              <a:gd name="T61" fmla="*/ 628650 h 1573"/>
              <a:gd name="T62" fmla="*/ 7024688 w 5760"/>
              <a:gd name="T63" fmla="*/ 552450 h 1573"/>
              <a:gd name="T64" fmla="*/ 6524625 w 5760"/>
              <a:gd name="T65" fmla="*/ 466725 h 1573"/>
              <a:gd name="T66" fmla="*/ 6053138 w 5760"/>
              <a:gd name="T67" fmla="*/ 400050 h 1573"/>
              <a:gd name="T68" fmla="*/ 5634038 w 5760"/>
              <a:gd name="T69" fmla="*/ 338138 h 1573"/>
              <a:gd name="T70" fmla="*/ 5176838 w 5760"/>
              <a:gd name="T71" fmla="*/ 290513 h 1573"/>
              <a:gd name="T72" fmla="*/ 4786313 w 5760"/>
              <a:gd name="T73" fmla="*/ 242888 h 1573"/>
              <a:gd name="T74" fmla="*/ 4376738 w 5760"/>
              <a:gd name="T75" fmla="*/ 204788 h 1573"/>
              <a:gd name="T76" fmla="*/ 4000500 w 5760"/>
              <a:gd name="T77" fmla="*/ 166688 h 1573"/>
              <a:gd name="T78" fmla="*/ 3652838 w 5760"/>
              <a:gd name="T79" fmla="*/ 138113 h 1573"/>
              <a:gd name="T80" fmla="*/ 3195638 w 5760"/>
              <a:gd name="T81" fmla="*/ 104775 h 1573"/>
              <a:gd name="T82" fmla="*/ 2747963 w 5760"/>
              <a:gd name="T83" fmla="*/ 76200 h 1573"/>
              <a:gd name="T84" fmla="*/ 2419350 w 5760"/>
              <a:gd name="T85" fmla="*/ 61913 h 1573"/>
              <a:gd name="T86" fmla="*/ 2000250 w 5760"/>
              <a:gd name="T87" fmla="*/ 42863 h 1573"/>
              <a:gd name="T88" fmla="*/ 1533525 w 5760"/>
              <a:gd name="T89" fmla="*/ 23813 h 1573"/>
              <a:gd name="T90" fmla="*/ 1133475 w 5760"/>
              <a:gd name="T91" fmla="*/ 19050 h 1573"/>
              <a:gd name="T92" fmla="*/ 809625 w 5760"/>
              <a:gd name="T93" fmla="*/ 9525 h 1573"/>
              <a:gd name="T94" fmla="*/ 385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1031" name="Freeform 7"/>
          <p:cNvSpPr>
            <a:spLocks/>
          </p:cNvSpPr>
          <p:nvPr/>
        </p:nvSpPr>
        <p:spPr bwMode="white">
          <a:xfrm>
            <a:off x="0" y="1793876"/>
            <a:ext cx="12192000" cy="1539875"/>
          </a:xfrm>
          <a:custGeom>
            <a:avLst/>
            <a:gdLst>
              <a:gd name="T0" fmla="*/ 0 w 5760"/>
              <a:gd name="T1" fmla="*/ 0 h 970"/>
              <a:gd name="T2" fmla="*/ 0 w 5760"/>
              <a:gd name="T3" fmla="*/ 538163 h 970"/>
              <a:gd name="T4" fmla="*/ 504825 w 5760"/>
              <a:gd name="T5" fmla="*/ 542925 h 970"/>
              <a:gd name="T6" fmla="*/ 938213 w 5760"/>
              <a:gd name="T7" fmla="*/ 552450 h 970"/>
              <a:gd name="T8" fmla="*/ 1343025 w 5760"/>
              <a:gd name="T9" fmla="*/ 561975 h 970"/>
              <a:gd name="T10" fmla="*/ 1704975 w 5760"/>
              <a:gd name="T11" fmla="*/ 571500 h 970"/>
              <a:gd name="T12" fmla="*/ 2085975 w 5760"/>
              <a:gd name="T13" fmla="*/ 581025 h 970"/>
              <a:gd name="T14" fmla="*/ 2538413 w 5760"/>
              <a:gd name="T15" fmla="*/ 604838 h 970"/>
              <a:gd name="T16" fmla="*/ 3033713 w 5760"/>
              <a:gd name="T17" fmla="*/ 633413 h 970"/>
              <a:gd name="T18" fmla="*/ 3557588 w 5760"/>
              <a:gd name="T19" fmla="*/ 666750 h 970"/>
              <a:gd name="T20" fmla="*/ 4157663 w 5760"/>
              <a:gd name="T21" fmla="*/ 719138 h 970"/>
              <a:gd name="T22" fmla="*/ 4586288 w 5760"/>
              <a:gd name="T23" fmla="*/ 757238 h 970"/>
              <a:gd name="T24" fmla="*/ 5043488 w 5760"/>
              <a:gd name="T25" fmla="*/ 804863 h 970"/>
              <a:gd name="T26" fmla="*/ 5553075 w 5760"/>
              <a:gd name="T27" fmla="*/ 862013 h 970"/>
              <a:gd name="T28" fmla="*/ 6053138 w 5760"/>
              <a:gd name="T29" fmla="*/ 928688 h 970"/>
              <a:gd name="T30" fmla="*/ 6419850 w 5760"/>
              <a:gd name="T31" fmla="*/ 981075 h 970"/>
              <a:gd name="T32" fmla="*/ 6929438 w 5760"/>
              <a:gd name="T33" fmla="*/ 1062038 h 970"/>
              <a:gd name="T34" fmla="*/ 7434263 w 5760"/>
              <a:gd name="T35" fmla="*/ 1152525 h 970"/>
              <a:gd name="T36" fmla="*/ 7905750 w 5760"/>
              <a:gd name="T37" fmla="*/ 1247775 h 970"/>
              <a:gd name="T38" fmla="*/ 8362950 w 5760"/>
              <a:gd name="T39" fmla="*/ 1343025 h 970"/>
              <a:gd name="T40" fmla="*/ 8963025 w 5760"/>
              <a:gd name="T41" fmla="*/ 1495425 h 970"/>
              <a:gd name="T42" fmla="*/ 9142413 w 5760"/>
              <a:gd name="T43" fmla="*/ 1538288 h 970"/>
              <a:gd name="T44" fmla="*/ 9142413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1032" name="Freeform 8"/>
          <p:cNvSpPr>
            <a:spLocks/>
          </p:cNvSpPr>
          <p:nvPr/>
        </p:nvSpPr>
        <p:spPr bwMode="white">
          <a:xfrm>
            <a:off x="0" y="-20638"/>
            <a:ext cx="12192000" cy="1682751"/>
          </a:xfrm>
          <a:custGeom>
            <a:avLst/>
            <a:gdLst>
              <a:gd name="T0" fmla="*/ 0 w 5760"/>
              <a:gd name="T1" fmla="*/ 1195388 h 1060"/>
              <a:gd name="T2" fmla="*/ 0 w 5760"/>
              <a:gd name="T3" fmla="*/ 1681163 h 1060"/>
              <a:gd name="T4" fmla="*/ 9142413 w 5760"/>
              <a:gd name="T5" fmla="*/ 1681163 h 1060"/>
              <a:gd name="T6" fmla="*/ 9142413 w 5760"/>
              <a:gd name="T7" fmla="*/ 0 h 1060"/>
              <a:gd name="T8" fmla="*/ 8620125 w 5760"/>
              <a:gd name="T9" fmla="*/ 0 h 1060"/>
              <a:gd name="T10" fmla="*/ 8410575 w 5760"/>
              <a:gd name="T11" fmla="*/ 133350 h 1060"/>
              <a:gd name="T12" fmla="*/ 8153400 w 5760"/>
              <a:gd name="T13" fmla="*/ 252413 h 1060"/>
              <a:gd name="T14" fmla="*/ 7886700 w 5760"/>
              <a:gd name="T15" fmla="*/ 352425 h 1060"/>
              <a:gd name="T16" fmla="*/ 7639050 w 5760"/>
              <a:gd name="T17" fmla="*/ 423863 h 1060"/>
              <a:gd name="T18" fmla="*/ 7343775 w 5760"/>
              <a:gd name="T19" fmla="*/ 514350 h 1060"/>
              <a:gd name="T20" fmla="*/ 7048500 w 5760"/>
              <a:gd name="T21" fmla="*/ 581025 h 1060"/>
              <a:gd name="T22" fmla="*/ 6715125 w 5760"/>
              <a:gd name="T23" fmla="*/ 657225 h 1060"/>
              <a:gd name="T24" fmla="*/ 6253163 w 5760"/>
              <a:gd name="T25" fmla="*/ 742950 h 1060"/>
              <a:gd name="T26" fmla="*/ 5891213 w 5760"/>
              <a:gd name="T27" fmla="*/ 800100 h 1060"/>
              <a:gd name="T28" fmla="*/ 5462588 w 5760"/>
              <a:gd name="T29" fmla="*/ 862013 h 1060"/>
              <a:gd name="T30" fmla="*/ 5062538 w 5760"/>
              <a:gd name="T31" fmla="*/ 919163 h 1060"/>
              <a:gd name="T32" fmla="*/ 4643438 w 5760"/>
              <a:gd name="T33" fmla="*/ 962026 h 1060"/>
              <a:gd name="T34" fmla="*/ 4252913 w 5760"/>
              <a:gd name="T35" fmla="*/ 1004888 h 1060"/>
              <a:gd name="T36" fmla="*/ 3838575 w 5760"/>
              <a:gd name="T37" fmla="*/ 1038226 h 1060"/>
              <a:gd name="T38" fmla="*/ 3400425 w 5760"/>
              <a:gd name="T39" fmla="*/ 1071563 h 1060"/>
              <a:gd name="T40" fmla="*/ 3009900 w 5760"/>
              <a:gd name="T41" fmla="*/ 1100138 h 1060"/>
              <a:gd name="T42" fmla="*/ 2614613 w 5760"/>
              <a:gd name="T43" fmla="*/ 1123951 h 1060"/>
              <a:gd name="T44" fmla="*/ 2228850 w 5760"/>
              <a:gd name="T45" fmla="*/ 1143001 h 1060"/>
              <a:gd name="T46" fmla="*/ 1857375 w 5760"/>
              <a:gd name="T47" fmla="*/ 1162051 h 1060"/>
              <a:gd name="T48" fmla="*/ 1438275 w 5760"/>
              <a:gd name="T49" fmla="*/ 1171576 h 1060"/>
              <a:gd name="T50" fmla="*/ 847725 w 5760"/>
              <a:gd name="T51" fmla="*/ 1185863 h 1060"/>
              <a:gd name="T52" fmla="*/ 319088 w 5760"/>
              <a:gd name="T53" fmla="*/ 1195388 h 1060"/>
              <a:gd name="T54" fmla="*/ 0 w 5760"/>
              <a:gd name="T55" fmla="*/ 119538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1033" name="Freeform 9"/>
          <p:cNvSpPr>
            <a:spLocks/>
          </p:cNvSpPr>
          <p:nvPr/>
        </p:nvSpPr>
        <p:spPr bwMode="white">
          <a:xfrm>
            <a:off x="0" y="-20638"/>
            <a:ext cx="11184467" cy="1068388"/>
          </a:xfrm>
          <a:custGeom>
            <a:avLst/>
            <a:gdLst>
              <a:gd name="T0" fmla="*/ 0 w 5284"/>
              <a:gd name="T1" fmla="*/ 581025 h 673"/>
              <a:gd name="T2" fmla="*/ 0 w 5284"/>
              <a:gd name="T3" fmla="*/ 1066800 h 673"/>
              <a:gd name="T4" fmla="*/ 481013 w 5284"/>
              <a:gd name="T5" fmla="*/ 1066800 h 673"/>
              <a:gd name="T6" fmla="*/ 1147763 w 5284"/>
              <a:gd name="T7" fmla="*/ 1052513 h 673"/>
              <a:gd name="T8" fmla="*/ 1619250 w 5284"/>
              <a:gd name="T9" fmla="*/ 1038225 h 673"/>
              <a:gd name="T10" fmla="*/ 2066925 w 5284"/>
              <a:gd name="T11" fmla="*/ 1019175 h 673"/>
              <a:gd name="T12" fmla="*/ 2466975 w 5284"/>
              <a:gd name="T13" fmla="*/ 1000125 h 673"/>
              <a:gd name="T14" fmla="*/ 2824163 w 5284"/>
              <a:gd name="T15" fmla="*/ 976313 h 673"/>
              <a:gd name="T16" fmla="*/ 3114675 w 5284"/>
              <a:gd name="T17" fmla="*/ 962025 h 673"/>
              <a:gd name="T18" fmla="*/ 3481388 w 5284"/>
              <a:gd name="T19" fmla="*/ 933450 h 673"/>
              <a:gd name="T20" fmla="*/ 3886200 w 5284"/>
              <a:gd name="T21" fmla="*/ 904875 h 673"/>
              <a:gd name="T22" fmla="*/ 4286250 w 5284"/>
              <a:gd name="T23" fmla="*/ 866775 h 673"/>
              <a:gd name="T24" fmla="*/ 4610100 w 5284"/>
              <a:gd name="T25" fmla="*/ 838200 h 673"/>
              <a:gd name="T26" fmla="*/ 4981575 w 5284"/>
              <a:gd name="T27" fmla="*/ 790575 h 673"/>
              <a:gd name="T28" fmla="*/ 5276850 w 5284"/>
              <a:gd name="T29" fmla="*/ 752475 h 673"/>
              <a:gd name="T30" fmla="*/ 5610225 w 5284"/>
              <a:gd name="T31" fmla="*/ 709613 h 673"/>
              <a:gd name="T32" fmla="*/ 5929313 w 5284"/>
              <a:gd name="T33" fmla="*/ 666750 h 673"/>
              <a:gd name="T34" fmla="*/ 6243638 w 5284"/>
              <a:gd name="T35" fmla="*/ 609600 h 673"/>
              <a:gd name="T36" fmla="*/ 6534150 w 5284"/>
              <a:gd name="T37" fmla="*/ 557213 h 673"/>
              <a:gd name="T38" fmla="*/ 6772275 w 5284"/>
              <a:gd name="T39" fmla="*/ 504825 h 673"/>
              <a:gd name="T40" fmla="*/ 7058025 w 5284"/>
              <a:gd name="T41" fmla="*/ 442913 h 673"/>
              <a:gd name="T42" fmla="*/ 7334250 w 5284"/>
              <a:gd name="T43" fmla="*/ 376238 h 673"/>
              <a:gd name="T44" fmla="*/ 7586663 w 5284"/>
              <a:gd name="T45" fmla="*/ 304800 h 673"/>
              <a:gd name="T46" fmla="*/ 7810500 w 5284"/>
              <a:gd name="T47" fmla="*/ 233363 h 673"/>
              <a:gd name="T48" fmla="*/ 8072438 w 5284"/>
              <a:gd name="T49" fmla="*/ 142875 h 673"/>
              <a:gd name="T50" fmla="*/ 8243888 w 5284"/>
              <a:gd name="T51" fmla="*/ 66675 h 673"/>
              <a:gd name="T52" fmla="*/ 8386763 w 5284"/>
              <a:gd name="T53" fmla="*/ 0 h 673"/>
              <a:gd name="T54" fmla="*/ 5081588 w 5284"/>
              <a:gd name="T55" fmla="*/ 0 h 673"/>
              <a:gd name="T56" fmla="*/ 4733925 w 5284"/>
              <a:gd name="T57" fmla="*/ 90488 h 673"/>
              <a:gd name="T58" fmla="*/ 4405313 w 5284"/>
              <a:gd name="T59" fmla="*/ 171450 h 673"/>
              <a:gd name="T60" fmla="*/ 4067175 w 5284"/>
              <a:gd name="T61" fmla="*/ 238125 h 673"/>
              <a:gd name="T62" fmla="*/ 3805238 w 5284"/>
              <a:gd name="T63" fmla="*/ 290513 h 673"/>
              <a:gd name="T64" fmla="*/ 3500438 w 5284"/>
              <a:gd name="T65" fmla="*/ 338138 h 673"/>
              <a:gd name="T66" fmla="*/ 3176588 w 5284"/>
              <a:gd name="T67" fmla="*/ 385763 h 673"/>
              <a:gd name="T68" fmla="*/ 2819400 w 5284"/>
              <a:gd name="T69" fmla="*/ 433388 h 673"/>
              <a:gd name="T70" fmla="*/ 2438400 w 5284"/>
              <a:gd name="T71" fmla="*/ 471488 h 673"/>
              <a:gd name="T72" fmla="*/ 2133600 w 5284"/>
              <a:gd name="T73" fmla="*/ 495300 h 673"/>
              <a:gd name="T74" fmla="*/ 1800225 w 5284"/>
              <a:gd name="T75" fmla="*/ 523875 h 673"/>
              <a:gd name="T76" fmla="*/ 1462088 w 5284"/>
              <a:gd name="T77" fmla="*/ 542925 h 673"/>
              <a:gd name="T78" fmla="*/ 1104900 w 5284"/>
              <a:gd name="T79" fmla="*/ 561975 h 673"/>
              <a:gd name="T80" fmla="*/ 795338 w 5284"/>
              <a:gd name="T81" fmla="*/ 571500 h 673"/>
              <a:gd name="T82" fmla="*/ 442913 w 5284"/>
              <a:gd name="T83" fmla="*/ 581025 h 673"/>
              <a:gd name="T84" fmla="*/ 157163 w 5284"/>
              <a:gd name="T85" fmla="*/ 585788 h 673"/>
              <a:gd name="T86" fmla="*/ 0 w 5284"/>
              <a:gd name="T87" fmla="*/ 581025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s-CL" sz="3200"/>
          </a:p>
        </p:txBody>
      </p:sp>
      <p:sp>
        <p:nvSpPr>
          <p:cNvPr id="1034" name="Freeform 10"/>
          <p:cNvSpPr>
            <a:spLocks/>
          </p:cNvSpPr>
          <p:nvPr/>
        </p:nvSpPr>
        <p:spPr bwMode="white">
          <a:xfrm>
            <a:off x="0" y="-20638"/>
            <a:ext cx="6104467" cy="454026"/>
          </a:xfrm>
          <a:custGeom>
            <a:avLst/>
            <a:gdLst>
              <a:gd name="T0" fmla="*/ 0 w 2884"/>
              <a:gd name="T1" fmla="*/ 0 h 286"/>
              <a:gd name="T2" fmla="*/ 0 w 2884"/>
              <a:gd name="T3" fmla="*/ 452438 h 286"/>
              <a:gd name="T4" fmla="*/ 304800 w 2884"/>
              <a:gd name="T5" fmla="*/ 452438 h 286"/>
              <a:gd name="T6" fmla="*/ 609600 w 2884"/>
              <a:gd name="T7" fmla="*/ 447676 h 286"/>
              <a:gd name="T8" fmla="*/ 919163 w 2884"/>
              <a:gd name="T9" fmla="*/ 438151 h 286"/>
              <a:gd name="T10" fmla="*/ 1252538 w 2884"/>
              <a:gd name="T11" fmla="*/ 423863 h 286"/>
              <a:gd name="T12" fmla="*/ 1585913 w 2884"/>
              <a:gd name="T13" fmla="*/ 409576 h 286"/>
              <a:gd name="T14" fmla="*/ 1843088 w 2884"/>
              <a:gd name="T15" fmla="*/ 390526 h 286"/>
              <a:gd name="T16" fmla="*/ 2066925 w 2884"/>
              <a:gd name="T17" fmla="*/ 371476 h 286"/>
              <a:gd name="T18" fmla="*/ 2314575 w 2884"/>
              <a:gd name="T19" fmla="*/ 352426 h 286"/>
              <a:gd name="T20" fmla="*/ 2643188 w 2884"/>
              <a:gd name="T21" fmla="*/ 319088 h 286"/>
              <a:gd name="T22" fmla="*/ 3162300 w 2884"/>
              <a:gd name="T23" fmla="*/ 252413 h 286"/>
              <a:gd name="T24" fmla="*/ 3652838 w 2884"/>
              <a:gd name="T25" fmla="*/ 185738 h 286"/>
              <a:gd name="T26" fmla="*/ 4133850 w 2884"/>
              <a:gd name="T27" fmla="*/ 95250 h 286"/>
              <a:gd name="T28" fmla="*/ 457676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s-CL" sz="3200"/>
          </a:p>
        </p:txBody>
      </p:sp>
      <p:sp>
        <p:nvSpPr>
          <p:cNvPr id="1035" name="Rectangle 11"/>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a:t>Click to edit Master title style</a:t>
            </a:r>
          </a:p>
        </p:txBody>
      </p:sp>
      <p:sp>
        <p:nvSpPr>
          <p:cNvPr id="1036" name="Rectangle 12"/>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118797" name="Rectangle 13"/>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18798" name="Rectangle 1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18799" name="Rectangle 15"/>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pPr>
              <a:defRPr/>
            </a:pPr>
            <a:fld id="{9D927366-561D-4280-A44C-874AF2D8CAEE}" type="slidenum">
              <a:rPr lang="en-US" altLang="es-CL"/>
              <a:pPr>
                <a:defRPr/>
              </a:pPr>
              <a:t>‹Nº›</a:t>
            </a:fld>
            <a:endParaRPr lang="en-US" altLang="es-CL"/>
          </a:p>
        </p:txBody>
      </p:sp>
    </p:spTree>
  </p:cSld>
  <p:clrMap bg1="dk2" tx1="lt1" bg2="dk1"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500" fill="hold"/>
                                        <p:tgtEl>
                                          <p:spTgt spid="118786"/>
                                        </p:tgtEl>
                                        <p:attrNameLst>
                                          <p:attrName>ppt_x</p:attrName>
                                        </p:attrNameLst>
                                      </p:cBhvr>
                                      <p:tavLst>
                                        <p:tav tm="0">
                                          <p:val>
                                            <p:strVal val="0-#ppt_w/2"/>
                                          </p:val>
                                        </p:tav>
                                        <p:tav tm="100000">
                                          <p:val>
                                            <p:strVal val="#ppt_x"/>
                                          </p:val>
                                        </p:tav>
                                      </p:tavLst>
                                    </p:anim>
                                    <p:anim calcmode="lin" valueType="num">
                                      <p:cBhvr additive="base">
                                        <p:cTn id="8" dur="500" fill="hold"/>
                                        <p:tgtEl>
                                          <p:spTgt spid="118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18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8" name="Picture 6" descr="Significado de Abdías, nombre Español para tu bebe niño o niña (origen y  personalidad)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98"/>
            <a:ext cx="12192000" cy="6033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8130" name="Rectangle 2"/>
          <p:cNvSpPr>
            <a:spLocks noGrp="1" noChangeArrowheads="1"/>
          </p:cNvSpPr>
          <p:nvPr>
            <p:ph type="title"/>
          </p:nvPr>
        </p:nvSpPr>
        <p:spPr>
          <a:xfrm>
            <a:off x="7464152" y="5949280"/>
            <a:ext cx="4645025" cy="838200"/>
          </a:xfrm>
        </p:spPr>
        <p:txBody>
          <a:bodyPr/>
          <a:lstStyle/>
          <a:p>
            <a:pPr algn="l">
              <a:defRPr/>
            </a:pPr>
            <a:r>
              <a:rPr lang="en-US" sz="5000" b="1" i="1" dirty="0">
                <a:solidFill>
                  <a:schemeClr val="tx1"/>
                </a:solidFill>
                <a:effectLst>
                  <a:outerShdw blurRad="38100" dist="38100" dir="2700000" algn="tl">
                    <a:srgbClr val="000000"/>
                  </a:outerShdw>
                </a:effectLst>
              </a:rPr>
              <a:t>Luis Zepeda Mir</a:t>
            </a:r>
            <a:endParaRPr lang="en-US" sz="5000" i="1" dirty="0"/>
          </a:p>
        </p:txBody>
      </p:sp>
      <p:sp>
        <p:nvSpPr>
          <p:cNvPr id="6" name="5 Rectángulo"/>
          <p:cNvSpPr/>
          <p:nvPr/>
        </p:nvSpPr>
        <p:spPr>
          <a:xfrm>
            <a:off x="1127448" y="4292601"/>
            <a:ext cx="10081120" cy="738664"/>
          </a:xfrm>
          <a:prstGeom prst="rect">
            <a:avLst/>
          </a:prstGeom>
        </p:spPr>
        <p:txBody>
          <a:bodyPr wrap="square">
            <a:spAutoFit/>
          </a:bodyPr>
          <a:lstStyle/>
          <a:p>
            <a:pPr algn="ctr">
              <a:defRPr/>
            </a:pPr>
            <a:r>
              <a:rPr lang="en-US" sz="4200" b="1" i="1" dirty="0">
                <a:solidFill>
                  <a:srgbClr val="FF0000"/>
                </a:solidFill>
                <a:effectLst>
                  <a:outerShdw blurRad="38100" dist="38100" dir="2700000" algn="tl">
                    <a:srgbClr val="000000"/>
                  </a:outerShdw>
                </a:effectLst>
                <a:latin typeface="Georgia" pitchFamily="18" charset="0"/>
              </a:rPr>
              <a:t>-</a:t>
            </a:r>
            <a:r>
              <a:rPr lang="en-US" sz="4200" b="1" i="1" dirty="0" err="1">
                <a:solidFill>
                  <a:srgbClr val="FF0000"/>
                </a:solidFill>
                <a:effectLst>
                  <a:outerShdw blurRad="38100" dist="38100" dir="2700000" algn="tl">
                    <a:srgbClr val="000000"/>
                  </a:outerShdw>
                </a:effectLst>
                <a:latin typeface="Georgia" pitchFamily="18" charset="0"/>
              </a:rPr>
              <a:t>Jehová</a:t>
            </a:r>
            <a:r>
              <a:rPr lang="en-US" sz="4200" b="1" i="1" dirty="0">
                <a:solidFill>
                  <a:srgbClr val="FF0000"/>
                </a:solidFill>
                <a:effectLst>
                  <a:outerShdw blurRad="38100" dist="38100" dir="2700000" algn="tl">
                    <a:srgbClr val="000000"/>
                  </a:outerShdw>
                </a:effectLst>
                <a:latin typeface="Georgia" pitchFamily="18" charset="0"/>
              </a:rPr>
              <a:t>, el </a:t>
            </a:r>
            <a:r>
              <a:rPr lang="en-US" sz="4200" b="1" i="1" dirty="0" err="1">
                <a:solidFill>
                  <a:srgbClr val="FF0000"/>
                </a:solidFill>
                <a:effectLst>
                  <a:outerShdw blurRad="38100" dist="38100" dir="2700000" algn="tl">
                    <a:srgbClr val="000000"/>
                  </a:outerShdw>
                </a:effectLst>
                <a:latin typeface="Georgia" pitchFamily="18" charset="0"/>
              </a:rPr>
              <a:t>Juez</a:t>
            </a:r>
            <a:r>
              <a:rPr lang="en-US" sz="4200" b="1" i="1" dirty="0">
                <a:solidFill>
                  <a:srgbClr val="FF0000"/>
                </a:solidFill>
                <a:effectLst>
                  <a:outerShdw blurRad="38100" dist="38100" dir="2700000" algn="tl">
                    <a:srgbClr val="000000"/>
                  </a:outerShdw>
                </a:effectLst>
                <a:latin typeface="Georgia" pitchFamily="18" charset="0"/>
              </a:rPr>
              <a:t> de las </a:t>
            </a:r>
            <a:r>
              <a:rPr lang="en-US" sz="4200" b="1" i="1" dirty="0" err="1">
                <a:solidFill>
                  <a:srgbClr val="FF0000"/>
                </a:solidFill>
                <a:effectLst>
                  <a:outerShdw blurRad="38100" dist="38100" dir="2700000" algn="tl">
                    <a:srgbClr val="000000"/>
                  </a:outerShdw>
                </a:effectLst>
                <a:latin typeface="Georgia" pitchFamily="18" charset="0"/>
              </a:rPr>
              <a:t>Naciones</a:t>
            </a:r>
            <a:r>
              <a:rPr lang="en-US" sz="4200" b="1" i="1" dirty="0">
                <a:solidFill>
                  <a:srgbClr val="FF0000"/>
                </a:solidFill>
                <a:effectLst>
                  <a:outerShdw blurRad="38100" dist="38100" dir="2700000" algn="tl">
                    <a:srgbClr val="000000"/>
                  </a:outerShdw>
                </a:effectLst>
                <a:latin typeface="Georgia" pitchFamily="18" charset="0"/>
              </a:rPr>
              <a:t>-</a:t>
            </a:r>
            <a:endParaRPr lang="es-CL" sz="4200" dirty="0">
              <a:solidFill>
                <a:srgbClr val="FF0000"/>
              </a:solidFill>
              <a:latin typeface="Georgia" pitchFamily="18" charset="0"/>
            </a:endParaRPr>
          </a:p>
        </p:txBody>
      </p:sp>
    </p:spTree>
    <p:extLst>
      <p:ext uri="{BB962C8B-B14F-4D97-AF65-F5344CB8AC3E}">
        <p14:creationId xmlns:p14="http://schemas.microsoft.com/office/powerpoint/2010/main" val="2789696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sp>
        <p:nvSpPr>
          <p:cNvPr id="14339" name="Title 3"/>
          <p:cNvSpPr>
            <a:spLocks noGrp="1"/>
          </p:cNvSpPr>
          <p:nvPr>
            <p:ph type="title"/>
          </p:nvPr>
        </p:nvSpPr>
        <p:spPr>
          <a:xfrm>
            <a:off x="0" y="260350"/>
            <a:ext cx="12192000" cy="6337300"/>
          </a:xfrm>
        </p:spPr>
        <p:txBody>
          <a:bodyPr/>
          <a:lstStyle/>
          <a:p>
            <a:pPr>
              <a:defRPr/>
            </a:pPr>
            <a:r>
              <a:rPr lang="es-CL" b="1" i="1" dirty="0">
                <a:solidFill>
                  <a:srgbClr val="FFFF00"/>
                </a:solidFill>
                <a:effectLst>
                  <a:outerShdw blurRad="38100" dist="38100" dir="2700000" algn="tl">
                    <a:srgbClr val="000000">
                      <a:alpha val="43137"/>
                    </a:srgbClr>
                  </a:outerShdw>
                </a:effectLst>
                <a:latin typeface="Georgia" panose="02040502050405020303" pitchFamily="18" charset="0"/>
              </a:rPr>
              <a:t>“Así ha dicho Jehová: Por tres pecados de </a:t>
            </a:r>
            <a:r>
              <a:rPr lang="es-CL" b="1" i="1" dirty="0">
                <a:solidFill>
                  <a:schemeClr val="tx1"/>
                </a:solidFill>
                <a:effectLst>
                  <a:outerShdw blurRad="38100" dist="38100" dir="2700000" algn="tl">
                    <a:srgbClr val="000000">
                      <a:alpha val="43137"/>
                    </a:srgbClr>
                  </a:outerShdw>
                </a:effectLst>
                <a:latin typeface="Georgia" panose="02040502050405020303" pitchFamily="18" charset="0"/>
              </a:rPr>
              <a:t>Edom</a:t>
            </a:r>
            <a:r>
              <a:rPr lang="es-CL" b="1" i="1" dirty="0">
                <a:solidFill>
                  <a:srgbClr val="FFFF00"/>
                </a:solidFill>
                <a:effectLst>
                  <a:outerShdw blurRad="38100" dist="38100" dir="2700000" algn="tl">
                    <a:srgbClr val="000000">
                      <a:alpha val="43137"/>
                    </a:srgbClr>
                  </a:outerShdw>
                </a:effectLst>
                <a:latin typeface="Georgia" panose="02040502050405020303" pitchFamily="18" charset="0"/>
              </a:rPr>
              <a:t>, y por el cuarto, no revocaré su castigo; porque persiguió a espada a su hermano, y VIOLÓ TODO AFECTO NATURAL; y en su furor le ha robado SIEMPRE, y </a:t>
            </a:r>
            <a:r>
              <a:rPr lang="es-CL" b="1" i="1" dirty="0">
                <a:solidFill>
                  <a:schemeClr val="tx1"/>
                </a:solidFill>
                <a:effectLst>
                  <a:outerShdw blurRad="38100" dist="38100" dir="2700000" algn="tl">
                    <a:srgbClr val="000000">
                      <a:alpha val="43137"/>
                    </a:srgbClr>
                  </a:outerShdw>
                </a:effectLst>
                <a:latin typeface="Georgia" panose="02040502050405020303" pitchFamily="18" charset="0"/>
              </a:rPr>
              <a:t>PERPETUAMENTE HA GUARDADO EL RENCOR</a:t>
            </a:r>
            <a:r>
              <a:rPr lang="es-CL" b="1" i="1" dirty="0">
                <a:solidFill>
                  <a:srgbClr val="FFFF00"/>
                </a:solidFill>
                <a:effectLst>
                  <a:outerShdw blurRad="38100" dist="38100" dir="2700000" algn="tl">
                    <a:srgbClr val="000000">
                      <a:alpha val="43137"/>
                    </a:srgbClr>
                  </a:outerShdw>
                </a:effectLst>
                <a:latin typeface="Georgia" panose="02040502050405020303" pitchFamily="18" charset="0"/>
              </a:rPr>
              <a:t>” </a:t>
            </a:r>
            <a:r>
              <a:rPr lang="es-CL" b="1" i="1" dirty="0">
                <a:solidFill>
                  <a:srgbClr val="FF0000"/>
                </a:solidFill>
                <a:effectLst>
                  <a:outerShdw blurRad="38100" dist="38100" dir="2700000" algn="tl">
                    <a:srgbClr val="000000">
                      <a:alpha val="43137"/>
                    </a:srgbClr>
                  </a:outerShdw>
                </a:effectLst>
                <a:latin typeface="Georgia" panose="02040502050405020303" pitchFamily="18" charset="0"/>
              </a:rPr>
              <a:t>(Amos 1.11).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E04EF49-0CF9-50CA-9FA8-975B5288B137}"/>
            </a:ext>
          </a:extLst>
        </p:cNvPr>
        <p:cNvGrpSpPr/>
        <p:nvPr/>
      </p:nvGrpSpPr>
      <p:grpSpPr>
        <a:xfrm>
          <a:off x="0" y="0"/>
          <a:ext cx="0" cy="0"/>
          <a:chOff x="0" y="0"/>
          <a:chExt cx="0" cy="0"/>
        </a:xfrm>
      </p:grpSpPr>
      <p:sp>
        <p:nvSpPr>
          <p:cNvPr id="48131" name="Rectangle 3">
            <a:extLst>
              <a:ext uri="{FF2B5EF4-FFF2-40B4-BE49-F238E27FC236}">
                <a16:creationId xmlns:a16="http://schemas.microsoft.com/office/drawing/2014/main" id="{9B570C5F-80BC-5FA0-6C61-59C64E37A57B}"/>
              </a:ext>
            </a:extLst>
          </p:cNvPr>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sp>
        <p:nvSpPr>
          <p:cNvPr id="14339" name="Title 3">
            <a:extLst>
              <a:ext uri="{FF2B5EF4-FFF2-40B4-BE49-F238E27FC236}">
                <a16:creationId xmlns:a16="http://schemas.microsoft.com/office/drawing/2014/main" id="{69999F68-FCCE-77FE-1958-66301C6D9A0F}"/>
              </a:ext>
            </a:extLst>
          </p:cNvPr>
          <p:cNvSpPr>
            <a:spLocks noGrp="1"/>
          </p:cNvSpPr>
          <p:nvPr>
            <p:ph type="title"/>
          </p:nvPr>
        </p:nvSpPr>
        <p:spPr>
          <a:xfrm>
            <a:off x="119336" y="260350"/>
            <a:ext cx="12072664" cy="6337300"/>
          </a:xfrm>
        </p:spPr>
        <p:txBody>
          <a:bodyPr/>
          <a:lstStyle/>
          <a:p>
            <a:r>
              <a:rPr lang="es-CL" b="1" i="1" dirty="0">
                <a:solidFill>
                  <a:srgbClr val="00B0F0"/>
                </a:solidFill>
                <a:effectLst>
                  <a:outerShdw blurRad="38100" dist="38100" dir="2700000" algn="tl">
                    <a:srgbClr val="000000">
                      <a:alpha val="43137"/>
                    </a:srgbClr>
                  </a:outerShdw>
                </a:effectLst>
                <a:latin typeface="Georgia" panose="02040502050405020303" pitchFamily="18" charset="0"/>
              </a:rPr>
              <a:t>-El Juicio de Dios para Edom-</a:t>
            </a:r>
            <a:br>
              <a:rPr lang="es-CL" sz="3600" b="1" i="1" dirty="0">
                <a:solidFill>
                  <a:srgbClr val="00B0F0"/>
                </a:solidFill>
                <a:effectLst>
                  <a:outerShdw blurRad="38100" dist="38100" dir="2700000" algn="tl">
                    <a:srgbClr val="000000">
                      <a:alpha val="43137"/>
                    </a:srgbClr>
                  </a:outerShdw>
                </a:effectLst>
                <a:latin typeface="Georgia" panose="02040502050405020303" pitchFamily="18" charset="0"/>
              </a:rPr>
            </a:br>
            <a:br>
              <a:rPr lang="es-CL" sz="1400" b="1" i="1" dirty="0">
                <a:solidFill>
                  <a:srgbClr val="00B0F0"/>
                </a:solidFill>
                <a:effectLst>
                  <a:outerShdw blurRad="38100" dist="38100" dir="2700000" algn="tl">
                    <a:srgbClr val="000000">
                      <a:alpha val="43137"/>
                    </a:srgbClr>
                  </a:outerShdw>
                </a:effectLst>
                <a:latin typeface="Georgia" panose="02040502050405020303" pitchFamily="18" charset="0"/>
              </a:rPr>
            </a:br>
            <a:r>
              <a:rPr lang="es-CL" sz="3200" b="1" i="1" dirty="0">
                <a:solidFill>
                  <a:srgbClr val="FFFF00"/>
                </a:solidFill>
                <a:effectLst>
                  <a:outerShdw blurRad="38100" dist="38100" dir="2700000" algn="tl">
                    <a:srgbClr val="000000">
                      <a:alpha val="43137"/>
                    </a:srgbClr>
                  </a:outerShdw>
                </a:effectLst>
                <a:latin typeface="Georgia" panose="02040502050405020303" pitchFamily="18" charset="0"/>
              </a:rPr>
              <a:t>“</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Oh Jehová, recuerda contra los hijos de </a:t>
            </a:r>
            <a:r>
              <a:rPr lang="es-ES" sz="3200" b="1" i="1" dirty="0">
                <a:solidFill>
                  <a:schemeClr val="tx1"/>
                </a:solidFill>
                <a:effectLst>
                  <a:outerShdw blurRad="38100" dist="38100" dir="2700000" algn="tl">
                    <a:srgbClr val="000000">
                      <a:alpha val="43137"/>
                    </a:srgbClr>
                  </a:outerShdw>
                </a:effectLst>
                <a:latin typeface="Georgia" panose="02040502050405020303" pitchFamily="18" charset="0"/>
              </a:rPr>
              <a:t>Edom</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 el día de Jerusalén, Cuando decían: Arrasadla, arrasadla Hasta los cimientos</a:t>
            </a:r>
            <a:r>
              <a:rPr lang="es-CL" sz="3200" b="1" i="1" dirty="0">
                <a:solidFill>
                  <a:srgbClr val="FFFF00"/>
                </a:solidFill>
                <a:effectLst>
                  <a:outerShdw blurRad="38100" dist="38100" dir="2700000" algn="tl">
                    <a:srgbClr val="000000">
                      <a:alpha val="43137"/>
                    </a:srgbClr>
                  </a:outerShdw>
                </a:effectLst>
                <a:latin typeface="Georgia" panose="02040502050405020303" pitchFamily="18" charset="0"/>
              </a:rPr>
              <a:t>” </a:t>
            </a:r>
            <a:r>
              <a:rPr lang="es-CL" sz="3200" b="1" i="1" dirty="0">
                <a:solidFill>
                  <a:srgbClr val="FF0000"/>
                </a:solidFill>
                <a:effectLst>
                  <a:outerShdw blurRad="38100" dist="38100" dir="2700000" algn="tl">
                    <a:srgbClr val="000000">
                      <a:alpha val="43137"/>
                    </a:srgbClr>
                  </a:outerShdw>
                </a:effectLst>
                <a:latin typeface="Georgia" panose="02040502050405020303" pitchFamily="18" charset="0"/>
              </a:rPr>
              <a:t>(Salmo 137.7).</a:t>
            </a:r>
            <a:br>
              <a:rPr lang="es-CL" sz="3600" b="1" i="1" dirty="0">
                <a:solidFill>
                  <a:srgbClr val="FF0000"/>
                </a:solidFill>
                <a:effectLst>
                  <a:outerShdw blurRad="38100" dist="38100" dir="2700000" algn="tl">
                    <a:srgbClr val="000000">
                      <a:alpha val="43137"/>
                    </a:srgbClr>
                  </a:outerShdw>
                </a:effectLst>
                <a:latin typeface="Georgia" panose="02040502050405020303" pitchFamily="18" charset="0"/>
              </a:rPr>
            </a:br>
            <a:br>
              <a:rPr lang="es-CL" sz="1400" b="1" i="1" dirty="0">
                <a:solidFill>
                  <a:srgbClr val="FF0000"/>
                </a:solidFill>
                <a:effectLst>
                  <a:outerShdw blurRad="38100" dist="38100" dir="2700000" algn="tl">
                    <a:srgbClr val="000000">
                      <a:alpha val="43137"/>
                    </a:srgbClr>
                  </a:outerShdw>
                </a:effectLst>
                <a:latin typeface="Georgia" panose="02040502050405020303" pitchFamily="18" charset="0"/>
              </a:rPr>
            </a:br>
            <a:r>
              <a:rPr lang="es-CL" sz="3200" b="1" i="1" dirty="0">
                <a:solidFill>
                  <a:srgbClr val="FFFF00"/>
                </a:solidFill>
                <a:effectLst>
                  <a:outerShdw blurRad="38100" dist="38100" dir="2700000" algn="tl">
                    <a:srgbClr val="000000">
                      <a:alpha val="43137"/>
                    </a:srgbClr>
                  </a:outerShdw>
                </a:effectLst>
                <a:latin typeface="Georgia" panose="02040502050405020303" pitchFamily="18" charset="0"/>
              </a:rPr>
              <a:t>“</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Gózate y alégrate, hija de </a:t>
            </a:r>
            <a:r>
              <a:rPr lang="es-ES" sz="3200" b="1" i="1" dirty="0">
                <a:solidFill>
                  <a:schemeClr val="tx1"/>
                </a:solidFill>
                <a:effectLst>
                  <a:outerShdw blurRad="38100" dist="38100" dir="2700000" algn="tl">
                    <a:srgbClr val="000000">
                      <a:alpha val="43137"/>
                    </a:srgbClr>
                  </a:outerShdw>
                </a:effectLst>
                <a:latin typeface="Georgia" panose="02040502050405020303" pitchFamily="18" charset="0"/>
              </a:rPr>
              <a:t>Edom</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 la que habitas en tierra de </a:t>
            </a:r>
            <a:r>
              <a:rPr lang="es-ES" sz="3200" b="1" i="1" dirty="0">
                <a:solidFill>
                  <a:schemeClr val="tx1"/>
                </a:solidFill>
                <a:effectLst>
                  <a:outerShdw blurRad="38100" dist="38100" dir="2700000" algn="tl">
                    <a:srgbClr val="000000">
                      <a:alpha val="43137"/>
                    </a:srgbClr>
                  </a:outerShdw>
                </a:effectLst>
                <a:latin typeface="Georgia" panose="02040502050405020303" pitchFamily="18" charset="0"/>
              </a:rPr>
              <a:t>Uz</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 Aun hasta ti llegará la copa; te embriagarás, y vomitarás. Se ha cumplido tu castigo, oh hija de Sion; Nunca más te hará llevar cautiva. Castigará tu iniquidad, oh hija de </a:t>
            </a:r>
            <a:r>
              <a:rPr lang="es-ES" sz="3200" b="1" i="1" dirty="0">
                <a:solidFill>
                  <a:schemeClr val="tx1"/>
                </a:solidFill>
                <a:effectLst>
                  <a:outerShdw blurRad="38100" dist="38100" dir="2700000" algn="tl">
                    <a:srgbClr val="000000">
                      <a:alpha val="43137"/>
                    </a:srgbClr>
                  </a:outerShdw>
                </a:effectLst>
                <a:latin typeface="Georgia" panose="02040502050405020303" pitchFamily="18" charset="0"/>
              </a:rPr>
              <a:t>Edom</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a:t>
            </a:r>
            <a:b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b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Descubrirá tus pecados” </a:t>
            </a:r>
            <a:r>
              <a:rPr lang="es-ES" sz="3200" b="1" i="1" dirty="0">
                <a:solidFill>
                  <a:srgbClr val="FF0000"/>
                </a:solidFill>
                <a:effectLst>
                  <a:outerShdw blurRad="38100" dist="38100" dir="2700000" algn="tl">
                    <a:srgbClr val="000000">
                      <a:alpha val="43137"/>
                    </a:srgbClr>
                  </a:outerShdw>
                </a:effectLst>
                <a:latin typeface="Georgia" panose="02040502050405020303" pitchFamily="18" charset="0"/>
              </a:rPr>
              <a:t>(</a:t>
            </a:r>
            <a:r>
              <a:rPr lang="es-CL" sz="3200" b="1" i="1" dirty="0">
                <a:solidFill>
                  <a:srgbClr val="FF0000"/>
                </a:solidFill>
                <a:effectLst>
                  <a:outerShdw blurRad="38100" dist="38100" dir="2700000" algn="tl">
                    <a:srgbClr val="000000">
                      <a:alpha val="43137"/>
                    </a:srgbClr>
                  </a:outerShdw>
                </a:effectLst>
                <a:latin typeface="Georgia" panose="02040502050405020303" pitchFamily="18" charset="0"/>
              </a:rPr>
              <a:t>Lamentaciones 4.21-22).</a:t>
            </a:r>
          </a:p>
        </p:txBody>
      </p:sp>
    </p:spTree>
    <p:extLst>
      <p:ext uri="{BB962C8B-B14F-4D97-AF65-F5344CB8AC3E}">
        <p14:creationId xmlns:p14="http://schemas.microsoft.com/office/powerpoint/2010/main" val="3456532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53AEA10-2F7D-C859-8604-A8F56CD8DA93}"/>
            </a:ext>
          </a:extLst>
        </p:cNvPr>
        <p:cNvGrpSpPr/>
        <p:nvPr/>
      </p:nvGrpSpPr>
      <p:grpSpPr>
        <a:xfrm>
          <a:off x="0" y="0"/>
          <a:ext cx="0" cy="0"/>
          <a:chOff x="0" y="0"/>
          <a:chExt cx="0" cy="0"/>
        </a:xfrm>
      </p:grpSpPr>
      <p:sp>
        <p:nvSpPr>
          <p:cNvPr id="48131" name="Rectangle 3">
            <a:extLst>
              <a:ext uri="{FF2B5EF4-FFF2-40B4-BE49-F238E27FC236}">
                <a16:creationId xmlns:a16="http://schemas.microsoft.com/office/drawing/2014/main" id="{63FD9BB5-04E0-9257-8574-2CD7AECAB7EB}"/>
              </a:ext>
            </a:extLst>
          </p:cNvPr>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sp>
        <p:nvSpPr>
          <p:cNvPr id="14339" name="Title 3">
            <a:extLst>
              <a:ext uri="{FF2B5EF4-FFF2-40B4-BE49-F238E27FC236}">
                <a16:creationId xmlns:a16="http://schemas.microsoft.com/office/drawing/2014/main" id="{27972DA5-76B3-DF37-8E43-0B549B075A5D}"/>
              </a:ext>
            </a:extLst>
          </p:cNvPr>
          <p:cNvSpPr>
            <a:spLocks noGrp="1"/>
          </p:cNvSpPr>
          <p:nvPr>
            <p:ph type="title"/>
          </p:nvPr>
        </p:nvSpPr>
        <p:spPr>
          <a:xfrm>
            <a:off x="0" y="260350"/>
            <a:ext cx="12192000" cy="6337300"/>
          </a:xfrm>
        </p:spPr>
        <p:txBody>
          <a:bodyPr/>
          <a:lstStyle/>
          <a:p>
            <a:r>
              <a:rPr lang="es-CL" b="1" i="1" dirty="0">
                <a:solidFill>
                  <a:srgbClr val="00B0F0"/>
                </a:solidFill>
                <a:effectLst>
                  <a:outerShdw blurRad="38100" dist="38100" dir="2700000" algn="tl">
                    <a:srgbClr val="000000">
                      <a:alpha val="43137"/>
                    </a:srgbClr>
                  </a:outerShdw>
                </a:effectLst>
                <a:latin typeface="Georgia" panose="02040502050405020303" pitchFamily="18" charset="0"/>
              </a:rPr>
              <a:t>-El Juicio de Dios para Edom-</a:t>
            </a:r>
            <a:br>
              <a:rPr lang="es-CL" sz="3600" b="1" i="1" dirty="0">
                <a:solidFill>
                  <a:srgbClr val="00B0F0"/>
                </a:solidFill>
                <a:effectLst>
                  <a:outerShdw blurRad="38100" dist="38100" dir="2700000" algn="tl">
                    <a:srgbClr val="000000">
                      <a:alpha val="43137"/>
                    </a:srgbClr>
                  </a:outerShdw>
                </a:effectLst>
                <a:latin typeface="Georgia" panose="02040502050405020303" pitchFamily="18" charset="0"/>
              </a:rPr>
            </a:br>
            <a:br>
              <a:rPr lang="es-CL" sz="1400" b="1" i="1" dirty="0">
                <a:solidFill>
                  <a:srgbClr val="00B0F0"/>
                </a:solidFill>
                <a:effectLst>
                  <a:outerShdw blurRad="38100" dist="38100" dir="2700000" algn="tl">
                    <a:srgbClr val="000000">
                      <a:alpha val="43137"/>
                    </a:srgbClr>
                  </a:outerShdw>
                </a:effectLst>
                <a:latin typeface="Georgia" panose="02040502050405020303" pitchFamily="18" charset="0"/>
              </a:rPr>
            </a:br>
            <a:r>
              <a:rPr lang="es-CL" sz="3200" b="1" i="1" dirty="0">
                <a:solidFill>
                  <a:srgbClr val="FFFF00"/>
                </a:solidFill>
                <a:effectLst>
                  <a:outerShdw blurRad="38100" dist="38100" dir="2700000" algn="tl">
                    <a:srgbClr val="000000">
                      <a:alpha val="43137"/>
                    </a:srgbClr>
                  </a:outerShdw>
                </a:effectLst>
                <a:latin typeface="Georgia" panose="02040502050405020303" pitchFamily="18" charset="0"/>
              </a:rPr>
              <a:t>“</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Así ha dicho Jehová el Señor: Por lo que hizo </a:t>
            </a:r>
            <a:r>
              <a:rPr lang="es-ES" sz="3200" b="1" i="1" dirty="0">
                <a:solidFill>
                  <a:schemeClr val="tx1"/>
                </a:solidFill>
                <a:effectLst>
                  <a:outerShdw blurRad="38100" dist="38100" dir="2700000" algn="tl">
                    <a:srgbClr val="000000">
                      <a:alpha val="43137"/>
                    </a:srgbClr>
                  </a:outerShdw>
                </a:effectLst>
                <a:latin typeface="Georgia" panose="02040502050405020303" pitchFamily="18" charset="0"/>
              </a:rPr>
              <a:t>Edom</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 tomando venganza de la casa de Judá, pues delinquieron en extremo, y se vengaron de ellos; por tanto, así ha dicho Jehová el Señor: Yo también extenderé mi mano sobre </a:t>
            </a:r>
            <a:r>
              <a:rPr lang="es-ES" sz="3200" b="1" i="1" dirty="0">
                <a:solidFill>
                  <a:schemeClr val="tx1"/>
                </a:solidFill>
                <a:effectLst>
                  <a:outerShdw blurRad="38100" dist="38100" dir="2700000" algn="tl">
                    <a:srgbClr val="000000">
                      <a:alpha val="43137"/>
                    </a:srgbClr>
                  </a:outerShdw>
                </a:effectLst>
                <a:latin typeface="Georgia" panose="02040502050405020303" pitchFamily="18" charset="0"/>
              </a:rPr>
              <a:t>Edom</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 y cortaré de ella hombres y bestias, y la asolaré; desde </a:t>
            </a:r>
            <a:r>
              <a:rPr lang="es-ES" sz="3200" b="1" i="1" dirty="0" err="1">
                <a:solidFill>
                  <a:schemeClr val="tx1"/>
                </a:solidFill>
                <a:effectLst>
                  <a:outerShdw blurRad="38100" dist="38100" dir="2700000" algn="tl">
                    <a:srgbClr val="000000">
                      <a:alpha val="43137"/>
                    </a:srgbClr>
                  </a:outerShdw>
                </a:effectLst>
                <a:latin typeface="Georgia" panose="02040502050405020303" pitchFamily="18" charset="0"/>
              </a:rPr>
              <a:t>Temán</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 hasta </a:t>
            </a:r>
            <a:r>
              <a:rPr lang="es-ES" sz="3200" b="1" i="1" dirty="0" err="1">
                <a:solidFill>
                  <a:schemeClr val="tx1"/>
                </a:solidFill>
                <a:effectLst>
                  <a:outerShdw blurRad="38100" dist="38100" dir="2700000" algn="tl">
                    <a:srgbClr val="000000">
                      <a:alpha val="43137"/>
                    </a:srgbClr>
                  </a:outerShdw>
                </a:effectLst>
                <a:latin typeface="Georgia" panose="02040502050405020303" pitchFamily="18" charset="0"/>
              </a:rPr>
              <a:t>Dedán</a:t>
            </a:r>
            <a:r>
              <a:rPr lang="es-ES" sz="3200" b="1" i="1" dirty="0">
                <a:solidFill>
                  <a:schemeClr val="tx1"/>
                </a:solidFill>
                <a:effectLst>
                  <a:outerShdw blurRad="38100" dist="38100" dir="2700000" algn="tl">
                    <a:srgbClr val="000000">
                      <a:alpha val="43137"/>
                    </a:srgbClr>
                  </a:outerShdw>
                </a:effectLst>
                <a:latin typeface="Georgia" panose="02040502050405020303" pitchFamily="18" charset="0"/>
              </a:rPr>
              <a:t> </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caerán a espada. </a:t>
            </a:r>
            <a:b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b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Y pondré mi venganza contra </a:t>
            </a:r>
            <a:r>
              <a:rPr lang="es-ES" sz="3200" b="1" i="1" dirty="0">
                <a:solidFill>
                  <a:schemeClr val="tx1"/>
                </a:solidFill>
                <a:effectLst>
                  <a:outerShdw blurRad="38100" dist="38100" dir="2700000" algn="tl">
                    <a:srgbClr val="000000">
                      <a:alpha val="43137"/>
                    </a:srgbClr>
                  </a:outerShdw>
                </a:effectLst>
                <a:latin typeface="Georgia" panose="02040502050405020303" pitchFamily="18" charset="0"/>
              </a:rPr>
              <a:t>Edom</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 en manos de mi pueblo Israel, y harán en </a:t>
            </a:r>
            <a:r>
              <a:rPr lang="es-ES" sz="3200" b="1" i="1" dirty="0">
                <a:solidFill>
                  <a:schemeClr val="tx1"/>
                </a:solidFill>
                <a:effectLst>
                  <a:outerShdw blurRad="38100" dist="38100" dir="2700000" algn="tl">
                    <a:srgbClr val="000000">
                      <a:alpha val="43137"/>
                    </a:srgbClr>
                  </a:outerShdw>
                </a:effectLst>
                <a:latin typeface="Georgia" panose="02040502050405020303" pitchFamily="18" charset="0"/>
              </a:rPr>
              <a:t>Edom</a:t>
            </a:r>
            <a:r>
              <a:rPr lang="es-ES" sz="3200" b="1" i="1" dirty="0">
                <a:solidFill>
                  <a:srgbClr val="FFFF00"/>
                </a:solidFill>
                <a:effectLst>
                  <a:outerShdw blurRad="38100" dist="38100" dir="2700000" algn="tl">
                    <a:srgbClr val="000000">
                      <a:alpha val="43137"/>
                    </a:srgbClr>
                  </a:outerShdw>
                </a:effectLst>
                <a:latin typeface="Georgia" panose="02040502050405020303" pitchFamily="18" charset="0"/>
              </a:rPr>
              <a:t> según mi enojo y conforme a mi ira; y conocerán mi venganza, dice Jehová el Señor</a:t>
            </a:r>
            <a:r>
              <a:rPr lang="es-CL" sz="3200" b="1" i="1" dirty="0">
                <a:solidFill>
                  <a:srgbClr val="FFFF00"/>
                </a:solidFill>
                <a:effectLst>
                  <a:outerShdw blurRad="38100" dist="38100" dir="2700000" algn="tl">
                    <a:srgbClr val="000000">
                      <a:alpha val="43137"/>
                    </a:srgbClr>
                  </a:outerShdw>
                </a:effectLst>
                <a:latin typeface="Georgia" panose="02040502050405020303" pitchFamily="18" charset="0"/>
              </a:rPr>
              <a:t>” </a:t>
            </a:r>
            <a:r>
              <a:rPr lang="es-CL" sz="3200" b="1" i="1" dirty="0">
                <a:solidFill>
                  <a:srgbClr val="FF0000"/>
                </a:solidFill>
                <a:effectLst>
                  <a:outerShdw blurRad="38100" dist="38100" dir="2700000" algn="tl">
                    <a:srgbClr val="000000">
                      <a:alpha val="43137"/>
                    </a:srgbClr>
                  </a:outerShdw>
                </a:effectLst>
                <a:latin typeface="Georgia" panose="02040502050405020303" pitchFamily="18" charset="0"/>
              </a:rPr>
              <a:t>(Ezequiel 25.12-14).</a:t>
            </a:r>
          </a:p>
        </p:txBody>
      </p:sp>
    </p:spTree>
    <p:extLst>
      <p:ext uri="{BB962C8B-B14F-4D97-AF65-F5344CB8AC3E}">
        <p14:creationId xmlns:p14="http://schemas.microsoft.com/office/powerpoint/2010/main" val="155849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sp>
        <p:nvSpPr>
          <p:cNvPr id="14339" name="Title 3"/>
          <p:cNvSpPr>
            <a:spLocks noGrp="1"/>
          </p:cNvSpPr>
          <p:nvPr>
            <p:ph type="title"/>
          </p:nvPr>
        </p:nvSpPr>
        <p:spPr>
          <a:xfrm>
            <a:off x="119336" y="71438"/>
            <a:ext cx="11953328" cy="6597650"/>
          </a:xfrm>
        </p:spPr>
        <p:txBody>
          <a:bodyPr/>
          <a:lstStyle/>
          <a:p>
            <a:pPr>
              <a:defRPr/>
            </a:pPr>
            <a:r>
              <a:rPr lang="es-CL" sz="4000" b="1" i="1" dirty="0">
                <a:solidFill>
                  <a:srgbClr val="00B0F0"/>
                </a:solidFill>
                <a:effectLst>
                  <a:outerShdw blurRad="38100" dist="38100" dir="2700000" algn="tl">
                    <a:srgbClr val="000000">
                      <a:alpha val="43137"/>
                    </a:srgbClr>
                  </a:outerShdw>
                </a:effectLst>
                <a:latin typeface="Georgia" pitchFamily="18" charset="0"/>
              </a:rPr>
              <a:t>-PROPOSITO E IDEA CENTRAL DEL LIBRO-</a:t>
            </a:r>
            <a:br>
              <a:rPr lang="es-CL" sz="3200" b="1" i="1" dirty="0">
                <a:solidFill>
                  <a:srgbClr val="00B0F0"/>
                </a:solidFill>
                <a:effectLst>
                  <a:outerShdw blurRad="38100" dist="38100" dir="2700000" algn="tl">
                    <a:srgbClr val="000000">
                      <a:alpha val="43137"/>
                    </a:srgbClr>
                  </a:outerShdw>
                </a:effectLst>
                <a:latin typeface="Georgia" pitchFamily="18" charset="0"/>
              </a:rPr>
            </a:br>
            <a:br>
              <a:rPr lang="es-CL" sz="1200" b="1" i="1" dirty="0">
                <a:solidFill>
                  <a:srgbClr val="00B0F0"/>
                </a:solidFill>
                <a:effectLst>
                  <a:outerShdw blurRad="38100" dist="38100" dir="2700000" algn="tl">
                    <a:srgbClr val="000000">
                      <a:alpha val="43137"/>
                    </a:srgbClr>
                  </a:outerShdw>
                </a:effectLst>
                <a:latin typeface="Georgia" pitchFamily="18" charset="0"/>
              </a:rPr>
            </a:br>
            <a:r>
              <a:rPr lang="es-CL" sz="3200" b="1" i="1" dirty="0">
                <a:solidFill>
                  <a:srgbClr val="FFFF00"/>
                </a:solidFill>
                <a:effectLst>
                  <a:outerShdw blurRad="38100" dist="38100" dir="2700000" algn="tl">
                    <a:srgbClr val="000000">
                      <a:alpha val="43137"/>
                    </a:srgbClr>
                  </a:outerShdw>
                </a:effectLst>
                <a:latin typeface="Georgia" pitchFamily="18" charset="0"/>
              </a:rPr>
              <a:t>Abdías</a:t>
            </a:r>
            <a:r>
              <a:rPr lang="es-CL" sz="3200" b="1" i="1" dirty="0">
                <a:solidFill>
                  <a:schemeClr val="tx1"/>
                </a:solidFill>
                <a:effectLst>
                  <a:outerShdw blurRad="38100" dist="38100" dir="2700000" algn="tl">
                    <a:srgbClr val="000000">
                      <a:alpha val="43137"/>
                    </a:srgbClr>
                  </a:outerShdw>
                </a:effectLst>
                <a:latin typeface="Georgia" pitchFamily="18" charset="0"/>
              </a:rPr>
              <a:t> nos habla de la destrucción de </a:t>
            </a:r>
            <a:r>
              <a:rPr lang="es-CL" sz="3200" b="1" i="1" dirty="0">
                <a:solidFill>
                  <a:srgbClr val="FFFF00"/>
                </a:solidFill>
                <a:effectLst>
                  <a:outerShdw blurRad="38100" dist="38100" dir="2700000" algn="tl">
                    <a:srgbClr val="000000">
                      <a:alpha val="43137"/>
                    </a:srgbClr>
                  </a:outerShdw>
                </a:effectLst>
                <a:latin typeface="Georgia" pitchFamily="18" charset="0"/>
              </a:rPr>
              <a:t>Edom</a:t>
            </a:r>
            <a:r>
              <a:rPr lang="es-CL" sz="3200" b="1" i="1" dirty="0">
                <a:solidFill>
                  <a:schemeClr val="tx1"/>
                </a:solidFill>
                <a:effectLst>
                  <a:outerShdw blurRad="38100" dist="38100" dir="2700000" algn="tl">
                    <a:srgbClr val="000000">
                      <a:alpha val="43137"/>
                    </a:srgbClr>
                  </a:outerShdw>
                </a:effectLst>
                <a:latin typeface="Georgia" pitchFamily="18" charset="0"/>
              </a:rPr>
              <a:t> por su abuso contra Judá.  Básicamente, </a:t>
            </a:r>
            <a:r>
              <a:rPr lang="es-CL" sz="3200" b="1" i="1" dirty="0">
                <a:solidFill>
                  <a:srgbClr val="FFFF00"/>
                </a:solidFill>
                <a:effectLst>
                  <a:outerShdw blurRad="38100" dist="38100" dir="2700000" algn="tl">
                    <a:srgbClr val="000000">
                      <a:alpha val="43137"/>
                    </a:srgbClr>
                  </a:outerShdw>
                </a:effectLst>
                <a:latin typeface="Georgia" pitchFamily="18" charset="0"/>
              </a:rPr>
              <a:t>Edom</a:t>
            </a:r>
            <a:r>
              <a:rPr lang="es-CL" sz="3200" b="1" i="1" dirty="0">
                <a:solidFill>
                  <a:schemeClr val="tx1"/>
                </a:solidFill>
                <a:effectLst>
                  <a:outerShdw blurRad="38100" dist="38100" dir="2700000" algn="tl">
                    <a:srgbClr val="000000">
                      <a:alpha val="43137"/>
                    </a:srgbClr>
                  </a:outerShdw>
                </a:effectLst>
                <a:latin typeface="Georgia" pitchFamily="18" charset="0"/>
              </a:rPr>
              <a:t> no había actuado como debería haber actuado un hermano.</a:t>
            </a:r>
            <a:br>
              <a:rPr lang="es-CL" sz="3200" b="1" i="1" dirty="0">
                <a:solidFill>
                  <a:schemeClr val="tx1"/>
                </a:solidFill>
                <a:effectLst>
                  <a:outerShdw blurRad="38100" dist="38100" dir="2700000" algn="tl">
                    <a:srgbClr val="000000">
                      <a:alpha val="43137"/>
                    </a:srgbClr>
                  </a:outerShdw>
                </a:effectLst>
                <a:latin typeface="Georgia" pitchFamily="18" charset="0"/>
              </a:rPr>
            </a:br>
            <a:r>
              <a:rPr lang="es-CL" sz="3200" b="1" i="1" dirty="0">
                <a:solidFill>
                  <a:schemeClr val="tx1"/>
                </a:solidFill>
                <a:effectLst>
                  <a:outerShdw blurRad="38100" dist="38100" dir="2700000" algn="tl">
                    <a:srgbClr val="000000">
                      <a:alpha val="43137"/>
                    </a:srgbClr>
                  </a:outerShdw>
                </a:effectLst>
                <a:latin typeface="Georgia" pitchFamily="18" charset="0"/>
              </a:rPr>
              <a:t>Y por consecuencia Dios les daría el pago, sería destruido y no quedaría nada. </a:t>
            </a:r>
            <a:br>
              <a:rPr lang="es-CL" sz="3200" b="1" i="1" dirty="0">
                <a:solidFill>
                  <a:schemeClr val="tx1"/>
                </a:solidFill>
                <a:effectLst>
                  <a:outerShdw blurRad="38100" dist="38100" dir="2700000" algn="tl">
                    <a:srgbClr val="000000">
                      <a:alpha val="43137"/>
                    </a:srgbClr>
                  </a:outerShdw>
                </a:effectLst>
                <a:latin typeface="Georgia" pitchFamily="18" charset="0"/>
              </a:rPr>
            </a:br>
            <a:r>
              <a:rPr lang="es-CL" sz="3200" b="1" i="1" dirty="0">
                <a:solidFill>
                  <a:schemeClr val="tx1"/>
                </a:solidFill>
                <a:effectLst>
                  <a:outerShdw blurRad="38100" dist="38100" dir="2700000" algn="tl">
                    <a:srgbClr val="000000">
                      <a:alpha val="43137"/>
                    </a:srgbClr>
                  </a:outerShdw>
                </a:effectLst>
                <a:latin typeface="Georgia" pitchFamily="18" charset="0"/>
              </a:rPr>
              <a:t>A este día de la destrucción se le llama en </a:t>
            </a:r>
            <a:br>
              <a:rPr lang="es-CL" sz="3200" b="1" i="1" dirty="0">
                <a:solidFill>
                  <a:schemeClr val="tx1"/>
                </a:solidFill>
                <a:effectLst>
                  <a:outerShdw blurRad="38100" dist="38100" dir="2700000" algn="tl">
                    <a:srgbClr val="000000">
                      <a:alpha val="43137"/>
                    </a:srgbClr>
                  </a:outerShdw>
                </a:effectLst>
                <a:latin typeface="Georgia" pitchFamily="18" charset="0"/>
              </a:rPr>
            </a:br>
            <a:r>
              <a:rPr lang="es-CL" sz="3200" b="1" i="1" dirty="0">
                <a:solidFill>
                  <a:srgbClr val="FF0000"/>
                </a:solidFill>
                <a:effectLst>
                  <a:outerShdw blurRad="38100" dist="38100" dir="2700000" algn="tl">
                    <a:srgbClr val="000000">
                      <a:alpha val="43137"/>
                    </a:srgbClr>
                  </a:outerShdw>
                </a:effectLst>
                <a:latin typeface="Georgia" pitchFamily="18" charset="0"/>
              </a:rPr>
              <a:t>1.15</a:t>
            </a:r>
            <a:r>
              <a:rPr lang="es-CL" sz="3200" b="1" i="1" dirty="0">
                <a:solidFill>
                  <a:schemeClr val="tx1"/>
                </a:solidFill>
                <a:effectLst>
                  <a:outerShdw blurRad="38100" dist="38100" dir="2700000" algn="tl">
                    <a:srgbClr val="000000">
                      <a:alpha val="43137"/>
                    </a:srgbClr>
                  </a:outerShdw>
                </a:effectLst>
                <a:latin typeface="Georgia" pitchFamily="18" charset="0"/>
              </a:rPr>
              <a:t> </a:t>
            </a:r>
            <a:r>
              <a:rPr lang="es-CL" sz="3200" b="1" i="1" dirty="0">
                <a:solidFill>
                  <a:srgbClr val="FFFF00"/>
                </a:solidFill>
                <a:effectLst>
                  <a:outerShdw blurRad="38100" dist="38100" dir="2700000" algn="tl">
                    <a:srgbClr val="000000">
                      <a:alpha val="43137"/>
                    </a:srgbClr>
                  </a:outerShdw>
                </a:effectLst>
                <a:latin typeface="Georgia" pitchFamily="18" charset="0"/>
              </a:rPr>
              <a:t>“el día de Jehová”. </a:t>
            </a:r>
            <a:br>
              <a:rPr lang="es-CL" sz="3200" b="1" i="1" dirty="0">
                <a:solidFill>
                  <a:srgbClr val="FFFF00"/>
                </a:solidFill>
                <a:effectLst>
                  <a:outerShdw blurRad="38100" dist="38100" dir="2700000" algn="tl">
                    <a:srgbClr val="000000">
                      <a:alpha val="43137"/>
                    </a:srgbClr>
                  </a:outerShdw>
                </a:effectLst>
                <a:latin typeface="Georgia" pitchFamily="18" charset="0"/>
              </a:rPr>
            </a:br>
            <a:r>
              <a:rPr lang="es-CL" sz="3200" b="1" i="1" dirty="0">
                <a:solidFill>
                  <a:schemeClr val="tx1"/>
                </a:solidFill>
                <a:effectLst>
                  <a:outerShdw blurRad="38100" dist="38100" dir="2700000" algn="tl">
                    <a:srgbClr val="000000">
                      <a:alpha val="43137"/>
                    </a:srgbClr>
                  </a:outerShdw>
                </a:effectLst>
                <a:latin typeface="Georgia" pitchFamily="18" charset="0"/>
              </a:rPr>
              <a:t>Nadie podría ayudar a </a:t>
            </a:r>
            <a:r>
              <a:rPr lang="es-CL" sz="3200" b="1" i="1" dirty="0">
                <a:solidFill>
                  <a:srgbClr val="FFFF00"/>
                </a:solidFill>
                <a:effectLst>
                  <a:outerShdw blurRad="38100" dist="38100" dir="2700000" algn="tl">
                    <a:srgbClr val="000000">
                      <a:alpha val="43137"/>
                    </a:srgbClr>
                  </a:outerShdw>
                </a:effectLst>
                <a:latin typeface="Georgia" pitchFamily="18" charset="0"/>
              </a:rPr>
              <a:t>Edom</a:t>
            </a:r>
            <a:r>
              <a:rPr lang="es-CL" sz="3200" b="1" i="1" dirty="0">
                <a:solidFill>
                  <a:schemeClr val="tx1"/>
                </a:solidFill>
                <a:effectLst>
                  <a:outerShdw blurRad="38100" dist="38100" dir="2700000" algn="tl">
                    <a:srgbClr val="000000">
                      <a:alpha val="43137"/>
                    </a:srgbClr>
                  </a:outerShdw>
                </a:effectLst>
                <a:latin typeface="Georgia" pitchFamily="18" charset="0"/>
              </a:rPr>
              <a:t>. </a:t>
            </a:r>
            <a:br>
              <a:rPr lang="es-CL" sz="3200" b="1" i="1" dirty="0">
                <a:solidFill>
                  <a:schemeClr val="tx1"/>
                </a:solidFill>
                <a:effectLst>
                  <a:outerShdw blurRad="38100" dist="38100" dir="2700000" algn="tl">
                    <a:srgbClr val="000000">
                      <a:alpha val="43137"/>
                    </a:srgbClr>
                  </a:outerShdw>
                </a:effectLst>
                <a:latin typeface="Georgia" pitchFamily="18" charset="0"/>
              </a:rPr>
            </a:br>
            <a:r>
              <a:rPr lang="es-CL" sz="3200" b="1" i="1" dirty="0">
                <a:solidFill>
                  <a:schemeClr val="tx1"/>
                </a:solidFill>
                <a:effectLst>
                  <a:outerShdw blurRad="38100" dist="38100" dir="2700000" algn="tl">
                    <a:srgbClr val="000000">
                      <a:alpha val="43137"/>
                    </a:srgbClr>
                  </a:outerShdw>
                </a:effectLst>
                <a:latin typeface="Georgia" pitchFamily="18" charset="0"/>
              </a:rPr>
              <a:t>Y por la misericordia de Dios, Judá y todo Israel sería restaurada.</a:t>
            </a:r>
            <a:endParaRPr lang="en-US" sz="2800" b="1" i="1" dirty="0">
              <a:solidFill>
                <a:schemeClr val="tx1"/>
              </a:solidFill>
              <a:effectLst>
                <a:outerShdw blurRad="38100" dist="38100" dir="2700000" algn="tl">
                  <a:srgbClr val="000000">
                    <a:alpha val="43137"/>
                  </a:srgbClr>
                </a:outerShdw>
              </a:effectLst>
              <a:latin typeface="Georg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32E52-1343-328A-69FD-EC8458425C25}"/>
            </a:ext>
          </a:extLst>
        </p:cNvPr>
        <p:cNvGrpSpPr/>
        <p:nvPr/>
      </p:nvGrpSpPr>
      <p:grpSpPr>
        <a:xfrm>
          <a:off x="0" y="0"/>
          <a:ext cx="0" cy="0"/>
          <a:chOff x="0" y="0"/>
          <a:chExt cx="0" cy="0"/>
        </a:xfrm>
      </p:grpSpPr>
      <p:sp>
        <p:nvSpPr>
          <p:cNvPr id="48131" name="Rectangle 3">
            <a:extLst>
              <a:ext uri="{FF2B5EF4-FFF2-40B4-BE49-F238E27FC236}">
                <a16:creationId xmlns:a16="http://schemas.microsoft.com/office/drawing/2014/main" id="{E14D2C9B-9939-A802-3E27-1B982D215B52}"/>
              </a:ext>
            </a:extLst>
          </p:cNvPr>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pic>
        <p:nvPicPr>
          <p:cNvPr id="2" name="Picture 4" descr="La destrucción de Jerusalén | Lecciones de la Biblia para niños | Quechua  Huallaga Huánuco (QUL)">
            <a:extLst>
              <a:ext uri="{FF2B5EF4-FFF2-40B4-BE49-F238E27FC236}">
                <a16:creationId xmlns:a16="http://schemas.microsoft.com/office/drawing/2014/main" id="{4725DFFA-9DCF-E583-075A-8972869A6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6592"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DC8A971-590A-8818-9DBE-91B84D4F7175}"/>
              </a:ext>
            </a:extLst>
          </p:cNvPr>
          <p:cNvSpPr txBox="1"/>
          <p:nvPr/>
        </p:nvSpPr>
        <p:spPr>
          <a:xfrm>
            <a:off x="-5408" y="5589240"/>
            <a:ext cx="12192000" cy="1077218"/>
          </a:xfrm>
          <a:prstGeom prst="rect">
            <a:avLst/>
          </a:prstGeom>
          <a:solidFill>
            <a:schemeClr val="bg2">
              <a:lumMod val="85000"/>
              <a:lumOff val="15000"/>
              <a:alpha val="65000"/>
            </a:schemeClr>
          </a:solidFill>
        </p:spPr>
        <p:txBody>
          <a:bodyPr wrap="square">
            <a:spAutoFit/>
          </a:bodyPr>
          <a:lstStyle/>
          <a:p>
            <a:pPr algn="ctr"/>
            <a:r>
              <a:rPr lang="es-CL" sz="3200" b="1" i="1" dirty="0">
                <a:solidFill>
                  <a:srgbClr val="FF0000"/>
                </a:solidFill>
                <a:effectLst>
                  <a:outerShdw blurRad="38100" dist="38100" dir="2700000" algn="tl">
                    <a:srgbClr val="000000">
                      <a:alpha val="43137"/>
                    </a:srgbClr>
                  </a:outerShdw>
                </a:effectLst>
                <a:latin typeface="Georgia" pitchFamily="18" charset="0"/>
              </a:rPr>
              <a:t>Año 586 a.C. </a:t>
            </a:r>
            <a:r>
              <a:rPr lang="es-CL" sz="3200" b="1" i="1" dirty="0">
                <a:effectLst>
                  <a:outerShdw blurRad="38100" dist="38100" dir="2700000" algn="tl">
                    <a:srgbClr val="000000">
                      <a:alpha val="43137"/>
                    </a:srgbClr>
                  </a:outerShdw>
                </a:effectLst>
                <a:latin typeface="Georgia" pitchFamily="18" charset="0"/>
              </a:rPr>
              <a:t>– Babilonia destruye a Jerusalén y su templo.</a:t>
            </a:r>
            <a:endParaRPr lang="es-CL" dirty="0"/>
          </a:p>
        </p:txBody>
      </p:sp>
    </p:spTree>
    <p:extLst>
      <p:ext uri="{BB962C8B-B14F-4D97-AF65-F5344CB8AC3E}">
        <p14:creationId xmlns:p14="http://schemas.microsoft.com/office/powerpoint/2010/main" val="342621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5ED1A-C7FA-8EA9-6C14-B1C43634F9C2}"/>
            </a:ext>
          </a:extLst>
        </p:cNvPr>
        <p:cNvGrpSpPr/>
        <p:nvPr/>
      </p:nvGrpSpPr>
      <p:grpSpPr>
        <a:xfrm>
          <a:off x="0" y="0"/>
          <a:ext cx="0" cy="0"/>
          <a:chOff x="0" y="0"/>
          <a:chExt cx="0" cy="0"/>
        </a:xfrm>
      </p:grpSpPr>
      <p:sp>
        <p:nvSpPr>
          <p:cNvPr id="48131" name="Rectangle 3">
            <a:extLst>
              <a:ext uri="{FF2B5EF4-FFF2-40B4-BE49-F238E27FC236}">
                <a16:creationId xmlns:a16="http://schemas.microsoft.com/office/drawing/2014/main" id="{70BCBB3B-9FB6-89FF-E070-AD1043A68B83}"/>
              </a:ext>
            </a:extLst>
          </p:cNvPr>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pic>
        <p:nvPicPr>
          <p:cNvPr id="1026" name="Picture 2" descr="No hay ninguna descripción de la foto disponible.">
            <a:extLst>
              <a:ext uri="{FF2B5EF4-FFF2-40B4-BE49-F238E27FC236}">
                <a16:creationId xmlns:a16="http://schemas.microsoft.com/office/drawing/2014/main" id="{9985BE0E-C22E-9B18-36F9-25F54EEA8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 y="-19785"/>
            <a:ext cx="12181184" cy="68777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547C0A3-5546-AE63-B7F0-88C6536BB187}"/>
              </a:ext>
            </a:extLst>
          </p:cNvPr>
          <p:cNvSpPr txBox="1"/>
          <p:nvPr/>
        </p:nvSpPr>
        <p:spPr>
          <a:xfrm>
            <a:off x="-5408" y="5589240"/>
            <a:ext cx="12192000" cy="1077218"/>
          </a:xfrm>
          <a:prstGeom prst="rect">
            <a:avLst/>
          </a:prstGeom>
          <a:solidFill>
            <a:schemeClr val="bg2">
              <a:lumMod val="85000"/>
              <a:lumOff val="15000"/>
              <a:alpha val="65000"/>
            </a:schemeClr>
          </a:solidFill>
        </p:spPr>
        <p:txBody>
          <a:bodyPr wrap="square">
            <a:spAutoFit/>
          </a:bodyPr>
          <a:lstStyle/>
          <a:p>
            <a:pPr algn="ctr"/>
            <a:r>
              <a:rPr lang="es-CL" sz="3200" b="1" i="1" dirty="0">
                <a:solidFill>
                  <a:srgbClr val="FF0000"/>
                </a:solidFill>
                <a:effectLst>
                  <a:outerShdw blurRad="38100" dist="38100" dir="2700000" algn="tl">
                    <a:srgbClr val="000000">
                      <a:alpha val="43137"/>
                    </a:srgbClr>
                  </a:outerShdw>
                </a:effectLst>
                <a:latin typeface="Georgia" pitchFamily="18" charset="0"/>
              </a:rPr>
              <a:t>Año 586 a.C. </a:t>
            </a:r>
            <a:r>
              <a:rPr lang="es-CL" sz="3200" b="1" i="1" dirty="0">
                <a:effectLst>
                  <a:outerShdw blurRad="38100" dist="38100" dir="2700000" algn="tl">
                    <a:srgbClr val="000000">
                      <a:alpha val="43137"/>
                    </a:srgbClr>
                  </a:outerShdw>
                </a:effectLst>
                <a:latin typeface="Georgia" pitchFamily="18" charset="0"/>
              </a:rPr>
              <a:t>– Israel destruido como nación y enviado a la deportación a Babilonia. </a:t>
            </a:r>
            <a:r>
              <a:rPr lang="es-CL" sz="3200" b="1" i="1" dirty="0">
                <a:solidFill>
                  <a:srgbClr val="FFFF00"/>
                </a:solidFill>
                <a:effectLst>
                  <a:outerShdw blurRad="38100" dist="38100" dir="2700000" algn="tl">
                    <a:srgbClr val="000000">
                      <a:alpha val="43137"/>
                    </a:srgbClr>
                  </a:outerShdw>
                </a:effectLst>
                <a:latin typeface="Georgia" pitchFamily="18" charset="0"/>
              </a:rPr>
              <a:t>¡Edom viendo todo esto!</a:t>
            </a:r>
            <a:endParaRPr lang="es-CL" dirty="0">
              <a:solidFill>
                <a:srgbClr val="FFFF00"/>
              </a:solidFill>
            </a:endParaRPr>
          </a:p>
        </p:txBody>
      </p:sp>
    </p:spTree>
    <p:extLst>
      <p:ext uri="{BB962C8B-B14F-4D97-AF65-F5344CB8AC3E}">
        <p14:creationId xmlns:p14="http://schemas.microsoft.com/office/powerpoint/2010/main" val="128364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sp>
        <p:nvSpPr>
          <p:cNvPr id="14339" name="Title 3"/>
          <p:cNvSpPr>
            <a:spLocks noGrp="1"/>
          </p:cNvSpPr>
          <p:nvPr>
            <p:ph type="title"/>
          </p:nvPr>
        </p:nvSpPr>
        <p:spPr>
          <a:xfrm>
            <a:off x="191344" y="71438"/>
            <a:ext cx="11809312" cy="6597650"/>
          </a:xfrm>
        </p:spPr>
        <p:txBody>
          <a:bodyPr/>
          <a:lstStyle/>
          <a:p>
            <a:pPr>
              <a:defRPr/>
            </a:pPr>
            <a:r>
              <a:rPr lang="es-CL" sz="4000" b="1" i="1" dirty="0">
                <a:solidFill>
                  <a:srgbClr val="00B0F0"/>
                </a:solidFill>
                <a:effectLst>
                  <a:outerShdw blurRad="38100" dist="38100" dir="2700000" algn="tl">
                    <a:srgbClr val="000000">
                      <a:alpha val="43137"/>
                    </a:srgbClr>
                  </a:outerShdw>
                </a:effectLst>
                <a:latin typeface="Georgia" pitchFamily="18" charset="0"/>
              </a:rPr>
              <a:t>-PROPOSITO E IDEA CENTRAL DEL LIBRO-</a:t>
            </a:r>
            <a:br>
              <a:rPr lang="es-CL" sz="3200" b="1" i="1" dirty="0">
                <a:solidFill>
                  <a:srgbClr val="00B0F0"/>
                </a:solidFill>
                <a:effectLst>
                  <a:outerShdw blurRad="38100" dist="38100" dir="2700000" algn="tl">
                    <a:srgbClr val="000000">
                      <a:alpha val="43137"/>
                    </a:srgbClr>
                  </a:outerShdw>
                </a:effectLst>
                <a:latin typeface="Georgia" pitchFamily="18" charset="0"/>
              </a:rPr>
            </a:br>
            <a:br>
              <a:rPr lang="es-CL" sz="1200" b="1" i="1" dirty="0">
                <a:solidFill>
                  <a:srgbClr val="00B0F0"/>
                </a:solidFill>
                <a:effectLst>
                  <a:outerShdw blurRad="38100" dist="38100" dir="2700000" algn="tl">
                    <a:srgbClr val="000000">
                      <a:alpha val="43137"/>
                    </a:srgbClr>
                  </a:outerShdw>
                </a:effectLst>
                <a:latin typeface="Georgia" pitchFamily="18" charset="0"/>
              </a:rPr>
            </a:br>
            <a:r>
              <a:rPr lang="es-CL" sz="3600" b="1" i="1" dirty="0">
                <a:solidFill>
                  <a:schemeClr val="tx1"/>
                </a:solidFill>
                <a:effectLst>
                  <a:outerShdw blurRad="38100" dist="38100" dir="2700000" algn="tl">
                    <a:srgbClr val="000000">
                      <a:alpha val="43137"/>
                    </a:srgbClr>
                  </a:outerShdw>
                </a:effectLst>
                <a:latin typeface="Georgia" pitchFamily="18" charset="0"/>
              </a:rPr>
              <a:t>-El tema general de </a:t>
            </a:r>
            <a:r>
              <a:rPr lang="es-CL" sz="3600" b="1" i="1" dirty="0">
                <a:solidFill>
                  <a:srgbClr val="FFFF00"/>
                </a:solidFill>
                <a:effectLst>
                  <a:outerShdw blurRad="38100" dist="38100" dir="2700000" algn="tl">
                    <a:srgbClr val="000000">
                      <a:alpha val="43137"/>
                    </a:srgbClr>
                  </a:outerShdw>
                </a:effectLst>
                <a:latin typeface="Georgia" pitchFamily="18" charset="0"/>
              </a:rPr>
              <a:t>Abdías</a:t>
            </a:r>
            <a:r>
              <a:rPr lang="es-CL" sz="3600" b="1" i="1" dirty="0">
                <a:solidFill>
                  <a:schemeClr val="tx1"/>
                </a:solidFill>
                <a:effectLst>
                  <a:outerShdw blurRad="38100" dist="38100" dir="2700000" algn="tl">
                    <a:srgbClr val="000000">
                      <a:alpha val="43137"/>
                    </a:srgbClr>
                  </a:outerShdw>
                </a:effectLst>
                <a:latin typeface="Georgia" pitchFamily="18" charset="0"/>
              </a:rPr>
              <a:t> es JEHOVA, COMO EL JUEZ Y REY DE TODAS LAS NACIONES </a:t>
            </a:r>
            <a:br>
              <a:rPr lang="es-CL" sz="3600" b="1" i="1" dirty="0">
                <a:solidFill>
                  <a:schemeClr val="tx1"/>
                </a:solidFill>
                <a:effectLst>
                  <a:outerShdw blurRad="38100" dist="38100" dir="2700000" algn="tl">
                    <a:srgbClr val="000000">
                      <a:alpha val="43137"/>
                    </a:srgbClr>
                  </a:outerShdw>
                </a:effectLst>
                <a:latin typeface="Georgia" pitchFamily="18" charset="0"/>
              </a:rPr>
            </a:br>
            <a:r>
              <a:rPr lang="es-CL" sz="3600" b="1" i="1" dirty="0">
                <a:solidFill>
                  <a:srgbClr val="FD1127"/>
                </a:solidFill>
                <a:effectLst>
                  <a:outerShdw blurRad="38100" dist="38100" dir="2700000" algn="tl">
                    <a:srgbClr val="000000">
                      <a:alpha val="43137"/>
                    </a:srgbClr>
                  </a:outerShdw>
                </a:effectLst>
                <a:latin typeface="Georgia" pitchFamily="18" charset="0"/>
              </a:rPr>
              <a:t>(1.1, 15-16, 21).</a:t>
            </a:r>
            <a:br>
              <a:rPr lang="es-CL" sz="3600" b="1" i="1" dirty="0">
                <a:solidFill>
                  <a:schemeClr val="tx1"/>
                </a:solidFill>
                <a:effectLst>
                  <a:outerShdw blurRad="38100" dist="38100" dir="2700000" algn="tl">
                    <a:srgbClr val="000000">
                      <a:alpha val="43137"/>
                    </a:srgbClr>
                  </a:outerShdw>
                </a:effectLst>
                <a:latin typeface="Georgia" pitchFamily="18" charset="0"/>
              </a:rPr>
            </a:br>
            <a:br>
              <a:rPr lang="es-CL" sz="3600" b="1" i="1" dirty="0">
                <a:solidFill>
                  <a:schemeClr val="tx1"/>
                </a:solidFill>
                <a:effectLst>
                  <a:outerShdw blurRad="38100" dist="38100" dir="2700000" algn="tl">
                    <a:srgbClr val="000000">
                      <a:alpha val="43137"/>
                    </a:srgbClr>
                  </a:outerShdw>
                </a:effectLst>
                <a:latin typeface="Georgia" pitchFamily="18" charset="0"/>
              </a:rPr>
            </a:br>
            <a:r>
              <a:rPr lang="es-CL" sz="3600" b="1" i="1" dirty="0">
                <a:solidFill>
                  <a:schemeClr val="tx1"/>
                </a:solidFill>
                <a:effectLst>
                  <a:outerShdw blurRad="38100" dist="38100" dir="2700000" algn="tl">
                    <a:srgbClr val="000000">
                      <a:alpha val="43137"/>
                    </a:srgbClr>
                  </a:outerShdw>
                </a:effectLst>
                <a:latin typeface="Georgia" pitchFamily="18" charset="0"/>
              </a:rPr>
              <a:t>-El tema central de </a:t>
            </a:r>
            <a:r>
              <a:rPr lang="es-CL" sz="3600" b="1" i="1" dirty="0">
                <a:solidFill>
                  <a:srgbClr val="FFFF00"/>
                </a:solidFill>
                <a:effectLst>
                  <a:outerShdw blurRad="38100" dist="38100" dir="2700000" algn="tl">
                    <a:srgbClr val="000000">
                      <a:alpha val="43137"/>
                    </a:srgbClr>
                  </a:outerShdw>
                </a:effectLst>
                <a:latin typeface="Georgia" pitchFamily="18" charset="0"/>
              </a:rPr>
              <a:t>Abdías</a:t>
            </a:r>
            <a:r>
              <a:rPr lang="es-CL" sz="3600" b="1" i="1" dirty="0">
                <a:solidFill>
                  <a:schemeClr val="tx1"/>
                </a:solidFill>
                <a:effectLst>
                  <a:outerShdw blurRad="38100" dist="38100" dir="2700000" algn="tl">
                    <a:srgbClr val="000000">
                      <a:alpha val="43137"/>
                    </a:srgbClr>
                  </a:outerShdw>
                </a:effectLst>
                <a:latin typeface="Georgia" pitchFamily="18" charset="0"/>
              </a:rPr>
              <a:t> es LA JUSTA RETRIBUCIÓN DE DIOS </a:t>
            </a:r>
            <a:r>
              <a:rPr lang="es-CL" sz="3600" b="1" i="1" dirty="0">
                <a:solidFill>
                  <a:srgbClr val="FD1127"/>
                </a:solidFill>
                <a:effectLst>
                  <a:outerShdw blurRad="38100" dist="38100" dir="2700000" algn="tl">
                    <a:srgbClr val="000000">
                      <a:alpha val="43137"/>
                    </a:srgbClr>
                  </a:outerShdw>
                </a:effectLst>
                <a:latin typeface="Georgia" pitchFamily="18" charset="0"/>
              </a:rPr>
              <a:t>(1.15).</a:t>
            </a:r>
            <a:endParaRPr lang="en-US" sz="3200" b="1" i="1" dirty="0">
              <a:solidFill>
                <a:srgbClr val="FD1127"/>
              </a:solidFill>
              <a:effectLst>
                <a:outerShdw blurRad="38100" dist="38100" dir="2700000" algn="tl">
                  <a:srgbClr val="000000">
                    <a:alpha val="43137"/>
                  </a:srgbClr>
                </a:outerShdw>
              </a:effectLst>
              <a:latin typeface="Georgi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sp>
        <p:nvSpPr>
          <p:cNvPr id="14339" name="Title 3"/>
          <p:cNvSpPr>
            <a:spLocks noGrp="1"/>
          </p:cNvSpPr>
          <p:nvPr>
            <p:ph type="title"/>
          </p:nvPr>
        </p:nvSpPr>
        <p:spPr>
          <a:xfrm>
            <a:off x="119336" y="188913"/>
            <a:ext cx="11881320" cy="6337300"/>
          </a:xfrm>
        </p:spPr>
        <p:txBody>
          <a:bodyPr/>
          <a:lstStyle/>
          <a:p>
            <a:pPr>
              <a:defRPr/>
            </a:pPr>
            <a:r>
              <a:rPr lang="es-CL" sz="4000" b="1" i="1" dirty="0">
                <a:solidFill>
                  <a:srgbClr val="00B0F0"/>
                </a:solidFill>
                <a:effectLst>
                  <a:outerShdw blurRad="38100" dist="38100" dir="2700000" algn="tl">
                    <a:srgbClr val="000000">
                      <a:alpha val="43137"/>
                    </a:srgbClr>
                  </a:outerShdw>
                </a:effectLst>
                <a:latin typeface="Georgia" pitchFamily="18" charset="0"/>
              </a:rPr>
              <a:t>-ESTRUCTURA DEL LIBRO-</a:t>
            </a:r>
            <a:br>
              <a:rPr lang="es-CL" sz="4000" b="1" i="1" dirty="0">
                <a:solidFill>
                  <a:srgbClr val="00B0F0"/>
                </a:solidFill>
                <a:effectLst>
                  <a:outerShdw blurRad="38100" dist="38100" dir="2700000" algn="tl">
                    <a:srgbClr val="000000">
                      <a:alpha val="43137"/>
                    </a:srgbClr>
                  </a:outerShdw>
                </a:effectLst>
                <a:latin typeface="Georgia" pitchFamily="18" charset="0"/>
              </a:rPr>
            </a:br>
            <a:br>
              <a:rPr lang="es-CL" sz="1200" b="1" i="1" dirty="0">
                <a:solidFill>
                  <a:srgbClr val="00B0F0"/>
                </a:solidFill>
                <a:effectLst>
                  <a:outerShdw blurRad="38100" dist="38100" dir="2700000" algn="tl">
                    <a:srgbClr val="000000">
                      <a:alpha val="43137"/>
                    </a:srgbClr>
                  </a:outerShdw>
                </a:effectLst>
                <a:latin typeface="Georgia" pitchFamily="18" charset="0"/>
              </a:rPr>
            </a:br>
            <a:r>
              <a:rPr lang="es-CL" sz="2800" b="1" dirty="0">
                <a:solidFill>
                  <a:srgbClr val="00B0F0"/>
                </a:solidFill>
                <a:effectLst>
                  <a:outerShdw blurRad="38100" dist="38100" dir="2700000" algn="tl">
                    <a:srgbClr val="000000">
                      <a:alpha val="43137"/>
                    </a:srgbClr>
                  </a:outerShdw>
                </a:effectLst>
                <a:latin typeface="Georgia" pitchFamily="18" charset="0"/>
              </a:rPr>
              <a:t>(1) ADVERTENCIA DE LA DESTRUCCIÓN DE EDOM - </a:t>
            </a:r>
            <a:r>
              <a:rPr lang="es-CL" sz="2800" b="1" dirty="0">
                <a:solidFill>
                  <a:srgbClr val="FF0000"/>
                </a:solidFill>
                <a:effectLst>
                  <a:outerShdw blurRad="38100" dist="38100" dir="2700000" algn="tl">
                    <a:srgbClr val="000000">
                      <a:alpha val="43137"/>
                    </a:srgbClr>
                  </a:outerShdw>
                </a:effectLst>
                <a:latin typeface="Georgia" pitchFamily="18" charset="0"/>
              </a:rPr>
              <a:t>(1.1-9).</a:t>
            </a:r>
            <a:br>
              <a:rPr lang="es-CL" sz="2800" b="1" dirty="0">
                <a:solidFill>
                  <a:srgbClr val="FF0000"/>
                </a:solidFill>
                <a:effectLst>
                  <a:outerShdw blurRad="38100" dist="38100" dir="2700000" algn="tl">
                    <a:srgbClr val="000000">
                      <a:alpha val="43137"/>
                    </a:srgbClr>
                  </a:outerShdw>
                </a:effectLst>
                <a:latin typeface="Georgia" pitchFamily="18" charset="0"/>
              </a:rPr>
            </a:br>
            <a:br>
              <a:rPr lang="es-CL" sz="1200" dirty="0">
                <a:latin typeface="Georgia" pitchFamily="18" charset="0"/>
              </a:rPr>
            </a:br>
            <a:r>
              <a:rPr lang="es-CL" sz="2800" b="1" dirty="0">
                <a:solidFill>
                  <a:srgbClr val="00B0F0"/>
                </a:solidFill>
                <a:effectLst>
                  <a:outerShdw blurRad="38100" dist="38100" dir="2700000" algn="tl">
                    <a:srgbClr val="000000">
                      <a:alpha val="43137"/>
                    </a:srgbClr>
                  </a:outerShdw>
                </a:effectLst>
                <a:latin typeface="Georgia" pitchFamily="18" charset="0"/>
              </a:rPr>
              <a:t>(2) LOS MOTIVOS DE LA DESTRUCCIÓN DE EDOM - </a:t>
            </a:r>
            <a:r>
              <a:rPr lang="es-CL" sz="2800" b="1" dirty="0">
                <a:solidFill>
                  <a:srgbClr val="FF0000"/>
                </a:solidFill>
                <a:effectLst>
                  <a:outerShdw blurRad="38100" dist="38100" dir="2700000" algn="tl">
                    <a:srgbClr val="000000">
                      <a:alpha val="43137"/>
                    </a:srgbClr>
                  </a:outerShdw>
                </a:effectLst>
                <a:latin typeface="Georgia" pitchFamily="18" charset="0"/>
              </a:rPr>
              <a:t>(1.10-14).</a:t>
            </a:r>
            <a:br>
              <a:rPr lang="es-CL" sz="2800" dirty="0">
                <a:latin typeface="Georgia" pitchFamily="18" charset="0"/>
              </a:rPr>
            </a:br>
            <a:r>
              <a:rPr lang="es-CL" sz="2400" i="1" dirty="0">
                <a:solidFill>
                  <a:schemeClr val="tx1"/>
                </a:solidFill>
                <a:effectLst>
                  <a:outerShdw blurRad="38100" dist="38100" dir="2700000" algn="tl">
                    <a:srgbClr val="000000">
                      <a:alpha val="43137"/>
                    </a:srgbClr>
                  </a:outerShdw>
                </a:effectLst>
                <a:latin typeface="Georgia" pitchFamily="18" charset="0"/>
              </a:rPr>
              <a:t> -Fueron 4 los motivos que Dios esgrimió del porque </a:t>
            </a:r>
            <a:r>
              <a:rPr lang="es-CL" sz="2400" i="1" dirty="0">
                <a:solidFill>
                  <a:srgbClr val="FFFF00"/>
                </a:solidFill>
                <a:effectLst>
                  <a:outerShdw blurRad="38100" dist="38100" dir="2700000" algn="tl">
                    <a:srgbClr val="000000">
                      <a:alpha val="43137"/>
                    </a:srgbClr>
                  </a:outerShdw>
                </a:effectLst>
                <a:latin typeface="Georgia" pitchFamily="18" charset="0"/>
              </a:rPr>
              <a:t>Edom</a:t>
            </a:r>
            <a:r>
              <a:rPr lang="es-CL" sz="2400" i="1" dirty="0">
                <a:solidFill>
                  <a:schemeClr val="tx1"/>
                </a:solidFill>
                <a:effectLst>
                  <a:outerShdw blurRad="38100" dist="38100" dir="2700000" algn="tl">
                    <a:srgbClr val="000000">
                      <a:alpha val="43137"/>
                    </a:srgbClr>
                  </a:outerShdw>
                </a:effectLst>
                <a:latin typeface="Georgia" pitchFamily="18" charset="0"/>
              </a:rPr>
              <a:t> seria destruida…</a:t>
            </a:r>
            <a:br>
              <a:rPr lang="es-CL" sz="2400" i="1" dirty="0">
                <a:solidFill>
                  <a:schemeClr val="tx1"/>
                </a:solidFill>
                <a:effectLst>
                  <a:outerShdw blurRad="38100" dist="38100" dir="2700000" algn="tl">
                    <a:srgbClr val="000000">
                      <a:alpha val="43137"/>
                    </a:srgbClr>
                  </a:outerShdw>
                </a:effectLst>
                <a:latin typeface="Georgia" pitchFamily="18" charset="0"/>
              </a:rPr>
            </a:br>
            <a:r>
              <a:rPr lang="es-CL" sz="2400" b="1" i="1" dirty="0">
                <a:solidFill>
                  <a:schemeClr val="tx1"/>
                </a:solidFill>
                <a:effectLst>
                  <a:outerShdw blurRad="38100" dist="38100" dir="2700000" algn="tl">
                    <a:srgbClr val="000000">
                      <a:alpha val="43137"/>
                    </a:srgbClr>
                  </a:outerShdw>
                </a:effectLst>
                <a:latin typeface="Georgia" pitchFamily="18" charset="0"/>
              </a:rPr>
              <a:t>(1) Falta de COMPASIÓN por su prójimo </a:t>
            </a:r>
            <a:r>
              <a:rPr lang="es-CL" sz="2400" b="1" i="1" dirty="0">
                <a:solidFill>
                  <a:srgbClr val="FF0000"/>
                </a:solidFill>
                <a:effectLst>
                  <a:outerShdw blurRad="38100" dist="38100" dir="2700000" algn="tl">
                    <a:srgbClr val="000000">
                      <a:alpha val="43137"/>
                    </a:srgbClr>
                  </a:outerShdw>
                </a:effectLst>
                <a:latin typeface="Georgia" pitchFamily="18" charset="0"/>
              </a:rPr>
              <a:t>(1.11).</a:t>
            </a:r>
            <a:br>
              <a:rPr lang="es-CL" sz="2400" b="1" i="1" dirty="0">
                <a:solidFill>
                  <a:schemeClr val="tx1"/>
                </a:solidFill>
                <a:effectLst>
                  <a:outerShdw blurRad="38100" dist="38100" dir="2700000" algn="tl">
                    <a:srgbClr val="000000">
                      <a:alpha val="43137"/>
                    </a:srgbClr>
                  </a:outerShdw>
                </a:effectLst>
                <a:latin typeface="Georgia" pitchFamily="18" charset="0"/>
              </a:rPr>
            </a:br>
            <a:r>
              <a:rPr lang="es-CL" sz="2400" b="1" i="1" dirty="0">
                <a:solidFill>
                  <a:schemeClr val="tx1"/>
                </a:solidFill>
                <a:effectLst>
                  <a:outerShdw blurRad="38100" dist="38100" dir="2700000" algn="tl">
                    <a:srgbClr val="000000">
                      <a:alpha val="43137"/>
                    </a:srgbClr>
                  </a:outerShdw>
                </a:effectLst>
                <a:latin typeface="Georgia" pitchFamily="18" charset="0"/>
              </a:rPr>
              <a:t>(2) Se BURLO de la calamidad de su prójimo </a:t>
            </a:r>
            <a:r>
              <a:rPr lang="es-CL" sz="2400" b="1" i="1" dirty="0">
                <a:solidFill>
                  <a:srgbClr val="FF0000"/>
                </a:solidFill>
                <a:effectLst>
                  <a:outerShdw blurRad="38100" dist="38100" dir="2700000" algn="tl">
                    <a:srgbClr val="000000">
                      <a:alpha val="43137"/>
                    </a:srgbClr>
                  </a:outerShdw>
                </a:effectLst>
                <a:latin typeface="Georgia" pitchFamily="18" charset="0"/>
              </a:rPr>
              <a:t>(1.12).</a:t>
            </a:r>
            <a:br>
              <a:rPr lang="es-CL" sz="2400" b="1" i="1" dirty="0">
                <a:solidFill>
                  <a:schemeClr val="tx1"/>
                </a:solidFill>
                <a:effectLst>
                  <a:outerShdw blurRad="38100" dist="38100" dir="2700000" algn="tl">
                    <a:srgbClr val="000000">
                      <a:alpha val="43137"/>
                    </a:srgbClr>
                  </a:outerShdw>
                </a:effectLst>
                <a:latin typeface="Georgia" pitchFamily="18" charset="0"/>
              </a:rPr>
            </a:br>
            <a:r>
              <a:rPr lang="es-CL" sz="2400" b="1" i="1" dirty="0">
                <a:solidFill>
                  <a:schemeClr val="tx1"/>
                </a:solidFill>
                <a:effectLst>
                  <a:outerShdw blurRad="38100" dist="38100" dir="2700000" algn="tl">
                    <a:srgbClr val="000000">
                      <a:alpha val="43137"/>
                    </a:srgbClr>
                  </a:outerShdw>
                </a:effectLst>
                <a:latin typeface="Georgia" pitchFamily="18" charset="0"/>
              </a:rPr>
              <a:t>(3) Se APROVECHARON de la calamidad de su prójimo </a:t>
            </a:r>
            <a:r>
              <a:rPr lang="es-CL" sz="2400" b="1" i="1" dirty="0">
                <a:solidFill>
                  <a:srgbClr val="FF0000"/>
                </a:solidFill>
                <a:effectLst>
                  <a:outerShdw blurRad="38100" dist="38100" dir="2700000" algn="tl">
                    <a:srgbClr val="000000">
                      <a:alpha val="43137"/>
                    </a:srgbClr>
                  </a:outerShdw>
                </a:effectLst>
                <a:latin typeface="Georgia" pitchFamily="18" charset="0"/>
              </a:rPr>
              <a:t>(1.13).</a:t>
            </a:r>
            <a:br>
              <a:rPr lang="es-CL" sz="2400" b="1" i="1" dirty="0">
                <a:solidFill>
                  <a:schemeClr val="tx1"/>
                </a:solidFill>
                <a:effectLst>
                  <a:outerShdw blurRad="38100" dist="38100" dir="2700000" algn="tl">
                    <a:srgbClr val="000000">
                      <a:alpha val="43137"/>
                    </a:srgbClr>
                  </a:outerShdw>
                </a:effectLst>
                <a:latin typeface="Georgia" pitchFamily="18" charset="0"/>
              </a:rPr>
            </a:br>
            <a:r>
              <a:rPr lang="es-CL" sz="2400" b="1" i="1" dirty="0">
                <a:solidFill>
                  <a:schemeClr val="tx1"/>
                </a:solidFill>
                <a:effectLst>
                  <a:outerShdw blurRad="38100" dist="38100" dir="2700000" algn="tl">
                    <a:srgbClr val="000000">
                      <a:alpha val="43137"/>
                    </a:srgbClr>
                  </a:outerShdw>
                </a:effectLst>
                <a:latin typeface="Georgia" pitchFamily="18" charset="0"/>
              </a:rPr>
              <a:t>(4) Quiso DESTRUIR a su prójimo </a:t>
            </a:r>
            <a:r>
              <a:rPr lang="es-CL" sz="2400" b="1" i="1" dirty="0">
                <a:solidFill>
                  <a:srgbClr val="FF0000"/>
                </a:solidFill>
                <a:effectLst>
                  <a:outerShdw blurRad="38100" dist="38100" dir="2700000" algn="tl">
                    <a:srgbClr val="000000">
                      <a:alpha val="43137"/>
                    </a:srgbClr>
                  </a:outerShdw>
                </a:effectLst>
                <a:latin typeface="Georgia" pitchFamily="18" charset="0"/>
              </a:rPr>
              <a:t>(1.14).</a:t>
            </a:r>
            <a:br>
              <a:rPr lang="es-CL" sz="2400" b="1" i="1" dirty="0">
                <a:solidFill>
                  <a:srgbClr val="FF0000"/>
                </a:solidFill>
                <a:effectLst>
                  <a:outerShdw blurRad="38100" dist="38100" dir="2700000" algn="tl">
                    <a:srgbClr val="000000">
                      <a:alpha val="43137"/>
                    </a:srgbClr>
                  </a:outerShdw>
                </a:effectLst>
                <a:latin typeface="Georgia" pitchFamily="18" charset="0"/>
              </a:rPr>
            </a:br>
            <a:br>
              <a:rPr lang="es-CL" sz="1200" b="1" i="1" dirty="0">
                <a:solidFill>
                  <a:srgbClr val="FF0000"/>
                </a:solidFill>
                <a:effectLst>
                  <a:outerShdw blurRad="38100" dist="38100" dir="2700000" algn="tl">
                    <a:srgbClr val="000000">
                      <a:alpha val="43137"/>
                    </a:srgbClr>
                  </a:outerShdw>
                </a:effectLst>
                <a:latin typeface="Georgia" pitchFamily="18" charset="0"/>
              </a:rPr>
            </a:br>
            <a:r>
              <a:rPr lang="es-CL" sz="2800" b="1" dirty="0">
                <a:solidFill>
                  <a:srgbClr val="00B0F0"/>
                </a:solidFill>
                <a:effectLst>
                  <a:outerShdw blurRad="38100" dist="38100" dir="2700000" algn="tl">
                    <a:srgbClr val="000000">
                      <a:alpha val="43137"/>
                    </a:srgbClr>
                  </a:outerShdw>
                </a:effectLst>
                <a:latin typeface="Georgia" pitchFamily="18" charset="0"/>
              </a:rPr>
              <a:t> (3) EL JUICIO DE DIOS Y LA RESTAURACIÓN DE ISRAEL - </a:t>
            </a:r>
            <a:r>
              <a:rPr lang="es-CL" sz="2800" b="1" dirty="0">
                <a:solidFill>
                  <a:srgbClr val="FF0000"/>
                </a:solidFill>
                <a:effectLst>
                  <a:outerShdw blurRad="38100" dist="38100" dir="2700000" algn="tl">
                    <a:srgbClr val="000000">
                      <a:alpha val="43137"/>
                    </a:srgbClr>
                  </a:outerShdw>
                </a:effectLst>
                <a:latin typeface="Georgia" pitchFamily="18" charset="0"/>
              </a:rPr>
              <a:t>(1.15-21).</a:t>
            </a:r>
            <a:endParaRPr lang="en-US" sz="2800" b="1" i="1" dirty="0">
              <a:solidFill>
                <a:srgbClr val="00B0F0"/>
              </a:solidFill>
              <a:effectLst>
                <a:outerShdw blurRad="38100" dist="38100" dir="2700000" algn="tl">
                  <a:srgbClr val="000000">
                    <a:alpha val="43137"/>
                  </a:srgbClr>
                </a:outerShdw>
              </a:effectLst>
              <a:latin typeface="Georgi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84696-B7B3-2DEC-6131-56105B8B1549}"/>
            </a:ext>
          </a:extLst>
        </p:cNvPr>
        <p:cNvGrpSpPr/>
        <p:nvPr/>
      </p:nvGrpSpPr>
      <p:grpSpPr>
        <a:xfrm>
          <a:off x="0" y="0"/>
          <a:ext cx="0" cy="0"/>
          <a:chOff x="0" y="0"/>
          <a:chExt cx="0" cy="0"/>
        </a:xfrm>
      </p:grpSpPr>
      <p:sp>
        <p:nvSpPr>
          <p:cNvPr id="48131" name="Rectangle 3">
            <a:extLst>
              <a:ext uri="{FF2B5EF4-FFF2-40B4-BE49-F238E27FC236}">
                <a16:creationId xmlns:a16="http://schemas.microsoft.com/office/drawing/2014/main" id="{BB6E17B6-2B86-5263-02EF-90F6BD33D44B}"/>
              </a:ext>
            </a:extLst>
          </p:cNvPr>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pic>
        <p:nvPicPr>
          <p:cNvPr id="1028" name="Picture 4" descr="No hay ninguna descripción de la foto disponible.">
            <a:extLst>
              <a:ext uri="{FF2B5EF4-FFF2-40B4-BE49-F238E27FC236}">
                <a16:creationId xmlns:a16="http://schemas.microsoft.com/office/drawing/2014/main" id="{B3B19BF7-2E87-E4C0-0EB8-D9C8B5C268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0" y="0"/>
            <a:ext cx="5715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sp>
        <p:nvSpPr>
          <p:cNvPr id="14339" name="Title 3"/>
          <p:cNvSpPr>
            <a:spLocks noGrp="1"/>
          </p:cNvSpPr>
          <p:nvPr>
            <p:ph type="title"/>
          </p:nvPr>
        </p:nvSpPr>
        <p:spPr>
          <a:xfrm>
            <a:off x="263352" y="260351"/>
            <a:ext cx="11737304" cy="6048969"/>
          </a:xfrm>
        </p:spPr>
        <p:txBody>
          <a:bodyPr/>
          <a:lstStyle/>
          <a:p>
            <a:r>
              <a:rPr lang="es-CL" sz="4000" b="1" i="1" dirty="0">
                <a:solidFill>
                  <a:srgbClr val="FFFF00"/>
                </a:solidFill>
                <a:effectLst>
                  <a:outerShdw blurRad="38100" dist="38100" dir="2700000" algn="tl">
                    <a:srgbClr val="000000">
                      <a:alpha val="43137"/>
                    </a:srgbClr>
                  </a:outerShdw>
                </a:effectLst>
                <a:latin typeface="Georgia" panose="02040502050405020303" pitchFamily="18" charset="0"/>
              </a:rPr>
              <a:t>“</a:t>
            </a:r>
            <a:r>
              <a:rPr lang="es-ES" b="1" i="1" dirty="0">
                <a:solidFill>
                  <a:srgbClr val="FFFF00"/>
                </a:solidFill>
                <a:effectLst>
                  <a:outerShdw blurRad="38100" dist="38100" dir="2700000" algn="tl">
                    <a:srgbClr val="000000">
                      <a:alpha val="43137"/>
                    </a:srgbClr>
                  </a:outerShdw>
                </a:effectLst>
                <a:latin typeface="Georgia" panose="02040502050405020303" pitchFamily="18" charset="0"/>
              </a:rPr>
              <a:t>Visión de </a:t>
            </a:r>
            <a:r>
              <a:rPr lang="es-ES" b="1" i="1" dirty="0">
                <a:solidFill>
                  <a:schemeClr val="tx1"/>
                </a:solidFill>
                <a:effectLst>
                  <a:outerShdw blurRad="38100" dist="38100" dir="2700000" algn="tl">
                    <a:srgbClr val="000000">
                      <a:alpha val="43137"/>
                    </a:srgbClr>
                  </a:outerShdw>
                </a:effectLst>
                <a:latin typeface="Georgia" panose="02040502050405020303" pitchFamily="18" charset="0"/>
              </a:rPr>
              <a:t>Abdías</a:t>
            </a:r>
            <a:r>
              <a:rPr lang="es-ES" b="1" i="1" dirty="0">
                <a:solidFill>
                  <a:srgbClr val="FFFF00"/>
                </a:solidFill>
                <a:effectLst>
                  <a:outerShdw blurRad="38100" dist="38100" dir="2700000" algn="tl">
                    <a:srgbClr val="000000">
                      <a:alpha val="43137"/>
                    </a:srgbClr>
                  </a:outerShdw>
                </a:effectLst>
                <a:latin typeface="Georgia" panose="02040502050405020303" pitchFamily="18" charset="0"/>
              </a:rPr>
              <a:t>.</a:t>
            </a:r>
            <a:br>
              <a:rPr lang="es-ES" b="1" i="1" dirty="0">
                <a:solidFill>
                  <a:srgbClr val="FFFF00"/>
                </a:solidFill>
                <a:effectLst>
                  <a:outerShdw blurRad="38100" dist="38100" dir="2700000" algn="tl">
                    <a:srgbClr val="000000">
                      <a:alpha val="43137"/>
                    </a:srgbClr>
                  </a:outerShdw>
                </a:effectLst>
                <a:latin typeface="Georgia" panose="02040502050405020303" pitchFamily="18" charset="0"/>
              </a:rPr>
            </a:br>
            <a:r>
              <a:rPr lang="es-ES" b="1" i="1" dirty="0">
                <a:solidFill>
                  <a:srgbClr val="FFFF00"/>
                </a:solidFill>
                <a:effectLst>
                  <a:outerShdw blurRad="38100" dist="38100" dir="2700000" algn="tl">
                    <a:srgbClr val="000000">
                      <a:alpha val="43137"/>
                    </a:srgbClr>
                  </a:outerShdw>
                </a:effectLst>
                <a:latin typeface="Georgia" panose="02040502050405020303" pitchFamily="18" charset="0"/>
              </a:rPr>
              <a:t>Jehová el Señor ha dicho así en cuanto a </a:t>
            </a:r>
            <a:r>
              <a:rPr lang="es-ES" b="1" i="1" dirty="0">
                <a:solidFill>
                  <a:schemeClr val="tx1"/>
                </a:solidFill>
                <a:effectLst>
                  <a:outerShdw blurRad="38100" dist="38100" dir="2700000" algn="tl">
                    <a:srgbClr val="000000">
                      <a:alpha val="43137"/>
                    </a:srgbClr>
                  </a:outerShdw>
                </a:effectLst>
                <a:latin typeface="Georgia" panose="02040502050405020303" pitchFamily="18" charset="0"/>
              </a:rPr>
              <a:t>Edom</a:t>
            </a:r>
            <a:r>
              <a:rPr lang="es-ES" b="1" i="1" dirty="0">
                <a:solidFill>
                  <a:srgbClr val="FFFF00"/>
                </a:solidFill>
                <a:effectLst>
                  <a:outerShdw blurRad="38100" dist="38100" dir="2700000" algn="tl">
                    <a:srgbClr val="000000">
                      <a:alpha val="43137"/>
                    </a:srgbClr>
                  </a:outerShdw>
                </a:effectLst>
                <a:latin typeface="Georgia" panose="02040502050405020303" pitchFamily="18" charset="0"/>
              </a:rPr>
              <a:t>: Hemos oído el pregón de Jehová, y mensajero ha sido enviado a las naciones. Levantaos, y levantémonos contra este pueblo en batalla” </a:t>
            </a:r>
            <a:r>
              <a:rPr lang="es-ES" b="1" i="1" dirty="0">
                <a:solidFill>
                  <a:srgbClr val="FF0000"/>
                </a:solidFill>
                <a:effectLst>
                  <a:outerShdw blurRad="38100" dist="38100" dir="2700000" algn="tl">
                    <a:srgbClr val="000000">
                      <a:alpha val="43137"/>
                    </a:srgbClr>
                  </a:outerShdw>
                </a:effectLst>
                <a:latin typeface="Georgia" panose="02040502050405020303" pitchFamily="18" charset="0"/>
              </a:rPr>
              <a:t>(1.1).</a:t>
            </a:r>
            <a:endParaRPr lang="en-US" sz="4000" b="1" i="1" dirty="0">
              <a:solidFill>
                <a:srgbClr val="FF0000"/>
              </a:solidFill>
              <a:effectLst>
                <a:outerShdw blurRad="38100" dist="38100" dir="2700000" algn="tl">
                  <a:srgbClr val="000000">
                    <a:alpha val="43137"/>
                  </a:srgbClr>
                </a:outerShdw>
              </a:effectLst>
              <a:latin typeface="Georgia" panose="020405020504050203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9EAE5-EAAC-E91D-56BE-47A9118F9D7E}"/>
            </a:ext>
          </a:extLst>
        </p:cNvPr>
        <p:cNvGrpSpPr/>
        <p:nvPr/>
      </p:nvGrpSpPr>
      <p:grpSpPr>
        <a:xfrm>
          <a:off x="0" y="0"/>
          <a:ext cx="0" cy="0"/>
          <a:chOff x="0" y="0"/>
          <a:chExt cx="0" cy="0"/>
        </a:xfrm>
      </p:grpSpPr>
      <p:sp>
        <p:nvSpPr>
          <p:cNvPr id="48131" name="Rectangle 3">
            <a:extLst>
              <a:ext uri="{FF2B5EF4-FFF2-40B4-BE49-F238E27FC236}">
                <a16:creationId xmlns:a16="http://schemas.microsoft.com/office/drawing/2014/main" id="{83D0CA85-A97E-5038-B4F3-4A5FB7267C6E}"/>
              </a:ext>
            </a:extLst>
          </p:cNvPr>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sp>
        <p:nvSpPr>
          <p:cNvPr id="14339" name="Title 3">
            <a:extLst>
              <a:ext uri="{FF2B5EF4-FFF2-40B4-BE49-F238E27FC236}">
                <a16:creationId xmlns:a16="http://schemas.microsoft.com/office/drawing/2014/main" id="{48BDC1BB-1A0D-10FF-B789-46735FB7B5FF}"/>
              </a:ext>
            </a:extLst>
          </p:cNvPr>
          <p:cNvSpPr>
            <a:spLocks noGrp="1"/>
          </p:cNvSpPr>
          <p:nvPr>
            <p:ph type="title"/>
          </p:nvPr>
        </p:nvSpPr>
        <p:spPr>
          <a:xfrm>
            <a:off x="0" y="260351"/>
            <a:ext cx="12192000" cy="6048969"/>
          </a:xfrm>
        </p:spPr>
        <p:txBody>
          <a:bodyPr/>
          <a:lstStyle/>
          <a:p>
            <a:pPr>
              <a:defRPr/>
            </a:pPr>
            <a:r>
              <a:rPr lang="es-CL" sz="6000" b="1" i="1" dirty="0">
                <a:solidFill>
                  <a:srgbClr val="00B0F0"/>
                </a:solidFill>
                <a:effectLst>
                  <a:outerShdw blurRad="38100" dist="38100" dir="2700000" algn="tl">
                    <a:srgbClr val="000000">
                      <a:alpha val="43137"/>
                    </a:srgbClr>
                  </a:outerShdw>
                </a:effectLst>
                <a:latin typeface="Georgia" pitchFamily="18" charset="0"/>
              </a:rPr>
              <a:t>-¿QUIÉN FUE ABDÍAS?-</a:t>
            </a:r>
            <a:br>
              <a:rPr lang="es-CL" b="1" i="1" dirty="0">
                <a:solidFill>
                  <a:schemeClr val="tx1"/>
                </a:solidFill>
                <a:effectLst>
                  <a:outerShdw blurRad="38100" dist="38100" dir="2700000" algn="tl">
                    <a:srgbClr val="000000">
                      <a:alpha val="43137"/>
                    </a:srgbClr>
                  </a:outerShdw>
                </a:effectLst>
                <a:latin typeface="Georgia" pitchFamily="18" charset="0"/>
              </a:rPr>
            </a:br>
            <a:br>
              <a:rPr lang="es-CL" sz="900" b="1" i="1" dirty="0">
                <a:solidFill>
                  <a:schemeClr val="tx1"/>
                </a:solidFill>
                <a:effectLst>
                  <a:outerShdw blurRad="38100" dist="38100" dir="2700000" algn="tl">
                    <a:srgbClr val="000000">
                      <a:alpha val="43137"/>
                    </a:srgbClr>
                  </a:outerShdw>
                </a:effectLst>
                <a:latin typeface="Georgia" pitchFamily="18" charset="0"/>
              </a:rPr>
            </a:br>
            <a:r>
              <a:rPr lang="es-CL" sz="4000" b="1" i="1" dirty="0">
                <a:solidFill>
                  <a:srgbClr val="FFFF00"/>
                </a:solidFill>
                <a:effectLst>
                  <a:outerShdw blurRad="38100" dist="38100" dir="2700000" algn="tl">
                    <a:srgbClr val="000000">
                      <a:alpha val="43137"/>
                    </a:srgbClr>
                  </a:outerShdw>
                </a:effectLst>
                <a:latin typeface="Georgia" pitchFamily="18" charset="0"/>
              </a:rPr>
              <a:t>Abdías</a:t>
            </a:r>
            <a:r>
              <a:rPr lang="es-CL" sz="4000" b="1" i="1" dirty="0">
                <a:solidFill>
                  <a:schemeClr val="tx1"/>
                </a:solidFill>
                <a:effectLst>
                  <a:outerShdw blurRad="38100" dist="38100" dir="2700000" algn="tl">
                    <a:srgbClr val="000000">
                      <a:alpha val="43137"/>
                    </a:srgbClr>
                  </a:outerShdw>
                </a:effectLst>
                <a:latin typeface="Georgia" pitchFamily="18" charset="0"/>
              </a:rPr>
              <a:t> (Significa </a:t>
            </a:r>
            <a:r>
              <a:rPr lang="es-CL" sz="4000" b="1" i="1" dirty="0">
                <a:solidFill>
                  <a:srgbClr val="FFFF00"/>
                </a:solidFill>
                <a:effectLst>
                  <a:outerShdw blurRad="38100" dist="38100" dir="2700000" algn="tl">
                    <a:srgbClr val="000000">
                      <a:alpha val="43137"/>
                    </a:srgbClr>
                  </a:outerShdw>
                </a:effectLst>
                <a:latin typeface="Georgia" pitchFamily="18" charset="0"/>
              </a:rPr>
              <a:t>“Siervo de Jehová” </a:t>
            </a:r>
            <a:r>
              <a:rPr lang="es-CL" sz="4000" b="1" i="1" dirty="0">
                <a:solidFill>
                  <a:schemeClr val="tx1"/>
                </a:solidFill>
                <a:effectLst>
                  <a:outerShdw blurRad="38100" dist="38100" dir="2700000" algn="tl">
                    <a:srgbClr val="000000">
                      <a:alpha val="43137"/>
                    </a:srgbClr>
                  </a:outerShdw>
                </a:effectLst>
                <a:latin typeface="Georgia" pitchFamily="18" charset="0"/>
              </a:rPr>
              <a:t>en hebreo). </a:t>
            </a:r>
            <a:br>
              <a:rPr lang="es-CL" sz="4000" b="1" i="1" dirty="0">
                <a:solidFill>
                  <a:schemeClr val="tx1"/>
                </a:solidFill>
                <a:effectLst>
                  <a:outerShdw blurRad="38100" dist="38100" dir="2700000" algn="tl">
                    <a:srgbClr val="000000">
                      <a:alpha val="43137"/>
                    </a:srgbClr>
                  </a:outerShdw>
                </a:effectLst>
                <a:latin typeface="Georgia" pitchFamily="18" charset="0"/>
              </a:rPr>
            </a:br>
            <a:r>
              <a:rPr lang="es-CL" sz="4000" b="1" i="1" dirty="0">
                <a:solidFill>
                  <a:schemeClr val="tx1"/>
                </a:solidFill>
                <a:effectLst>
                  <a:outerShdw blurRad="38100" dist="38100" dir="2700000" algn="tl">
                    <a:srgbClr val="000000">
                      <a:alpha val="43137"/>
                    </a:srgbClr>
                  </a:outerShdw>
                </a:effectLst>
                <a:latin typeface="Georgia" pitchFamily="18" charset="0"/>
              </a:rPr>
              <a:t>Este es el libro más breve del Antiguo Testamento.</a:t>
            </a:r>
            <a:br>
              <a:rPr lang="es-CL" sz="4000" b="1" i="1" dirty="0">
                <a:solidFill>
                  <a:schemeClr val="tx1"/>
                </a:solidFill>
                <a:effectLst>
                  <a:outerShdw blurRad="38100" dist="38100" dir="2700000" algn="tl">
                    <a:srgbClr val="000000">
                      <a:alpha val="43137"/>
                    </a:srgbClr>
                  </a:outerShdw>
                </a:effectLst>
                <a:latin typeface="Georgia" pitchFamily="18" charset="0"/>
              </a:rPr>
            </a:br>
            <a:br>
              <a:rPr lang="es-CL" sz="1400" b="1" i="1" dirty="0">
                <a:solidFill>
                  <a:schemeClr val="tx1"/>
                </a:solidFill>
                <a:effectLst>
                  <a:outerShdw blurRad="38100" dist="38100" dir="2700000" algn="tl">
                    <a:srgbClr val="000000">
                      <a:alpha val="43137"/>
                    </a:srgbClr>
                  </a:outerShdw>
                </a:effectLst>
                <a:latin typeface="Georgia" pitchFamily="18" charset="0"/>
              </a:rPr>
            </a:br>
            <a:r>
              <a:rPr lang="es-CL" sz="4000" b="1" i="1" dirty="0">
                <a:solidFill>
                  <a:schemeClr val="tx1"/>
                </a:solidFill>
                <a:effectLst>
                  <a:outerShdw blurRad="38100" dist="38100" dir="2700000" algn="tl">
                    <a:srgbClr val="000000">
                      <a:alpha val="43137"/>
                    </a:srgbClr>
                  </a:outerShdw>
                </a:effectLst>
                <a:latin typeface="Georgia" pitchFamily="18" charset="0"/>
              </a:rPr>
              <a:t>-Por las situaciones reveladas en su libro, se cree que vivió muy cerca de los tiempos de la destrucción de Jerusalén por Babilonia </a:t>
            </a:r>
            <a:br>
              <a:rPr lang="es-CL" sz="4000" b="1" i="1" dirty="0">
                <a:solidFill>
                  <a:schemeClr val="tx1"/>
                </a:solidFill>
                <a:effectLst>
                  <a:outerShdw blurRad="38100" dist="38100" dir="2700000" algn="tl">
                    <a:srgbClr val="000000">
                      <a:alpha val="43137"/>
                    </a:srgbClr>
                  </a:outerShdw>
                </a:effectLst>
                <a:latin typeface="Georgia" pitchFamily="18" charset="0"/>
              </a:rPr>
            </a:br>
            <a:r>
              <a:rPr lang="es-CL" sz="4000" b="1" i="1" dirty="0">
                <a:solidFill>
                  <a:srgbClr val="FF0000"/>
                </a:solidFill>
                <a:effectLst>
                  <a:outerShdw blurRad="38100" dist="38100" dir="2700000" algn="tl">
                    <a:srgbClr val="000000">
                      <a:alpha val="43137"/>
                    </a:srgbClr>
                  </a:outerShdw>
                </a:effectLst>
                <a:latin typeface="Georgia" pitchFamily="18" charset="0"/>
              </a:rPr>
              <a:t>(586 a.C.)</a:t>
            </a:r>
            <a:endParaRPr lang="en-US" sz="4000" b="1" i="1" dirty="0">
              <a:solidFill>
                <a:srgbClr val="FF00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347915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C368D-473E-A769-98AB-4EEB0F0AC23A}"/>
            </a:ext>
          </a:extLst>
        </p:cNvPr>
        <p:cNvGrpSpPr/>
        <p:nvPr/>
      </p:nvGrpSpPr>
      <p:grpSpPr>
        <a:xfrm>
          <a:off x="0" y="0"/>
          <a:ext cx="0" cy="0"/>
          <a:chOff x="0" y="0"/>
          <a:chExt cx="0" cy="0"/>
        </a:xfrm>
      </p:grpSpPr>
      <p:sp>
        <p:nvSpPr>
          <p:cNvPr id="48131" name="Rectangle 3">
            <a:extLst>
              <a:ext uri="{FF2B5EF4-FFF2-40B4-BE49-F238E27FC236}">
                <a16:creationId xmlns:a16="http://schemas.microsoft.com/office/drawing/2014/main" id="{A11856CF-CE29-B558-F871-9FBF82777D4E}"/>
              </a:ext>
            </a:extLst>
          </p:cNvPr>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sp>
        <p:nvSpPr>
          <p:cNvPr id="14339" name="Title 3">
            <a:extLst>
              <a:ext uri="{FF2B5EF4-FFF2-40B4-BE49-F238E27FC236}">
                <a16:creationId xmlns:a16="http://schemas.microsoft.com/office/drawing/2014/main" id="{05E9205A-7B4A-FFC0-05A5-7F88AA38012D}"/>
              </a:ext>
            </a:extLst>
          </p:cNvPr>
          <p:cNvSpPr>
            <a:spLocks noGrp="1"/>
          </p:cNvSpPr>
          <p:nvPr>
            <p:ph type="title"/>
          </p:nvPr>
        </p:nvSpPr>
        <p:spPr>
          <a:xfrm>
            <a:off x="263352" y="260351"/>
            <a:ext cx="11737304" cy="6048969"/>
          </a:xfrm>
        </p:spPr>
        <p:txBody>
          <a:bodyPr/>
          <a:lstStyle/>
          <a:p>
            <a:pPr>
              <a:defRPr/>
            </a:pPr>
            <a:r>
              <a:rPr lang="es-CL" sz="7200" b="1" i="1" dirty="0">
                <a:solidFill>
                  <a:srgbClr val="00B0F0"/>
                </a:solidFill>
                <a:effectLst>
                  <a:outerShdw blurRad="38100" dist="38100" dir="2700000" algn="tl">
                    <a:srgbClr val="000000">
                      <a:alpha val="43137"/>
                    </a:srgbClr>
                  </a:outerShdw>
                </a:effectLst>
                <a:latin typeface="Georgia" pitchFamily="18" charset="0"/>
              </a:rPr>
              <a:t>-¿QUIÉN FUE EDOM?-</a:t>
            </a:r>
            <a:br>
              <a:rPr lang="es-CL" sz="7200" b="1" i="1" dirty="0">
                <a:solidFill>
                  <a:srgbClr val="00B0F0"/>
                </a:solidFill>
                <a:effectLst>
                  <a:outerShdw blurRad="38100" dist="38100" dir="2700000" algn="tl">
                    <a:srgbClr val="000000">
                      <a:alpha val="43137"/>
                    </a:srgbClr>
                  </a:outerShdw>
                </a:effectLst>
                <a:latin typeface="Georgia" pitchFamily="18" charset="0"/>
              </a:rPr>
            </a:br>
            <a:r>
              <a:rPr lang="es-CL" sz="4000" b="1" i="1" dirty="0">
                <a:solidFill>
                  <a:srgbClr val="FFFF00"/>
                </a:solidFill>
                <a:effectLst>
                  <a:outerShdw blurRad="38100" dist="38100" dir="2700000" algn="tl">
                    <a:srgbClr val="000000">
                      <a:alpha val="43137"/>
                    </a:srgbClr>
                  </a:outerShdw>
                </a:effectLst>
                <a:latin typeface="Georgia" pitchFamily="18" charset="0"/>
              </a:rPr>
              <a:t>Edom </a:t>
            </a:r>
            <a:r>
              <a:rPr lang="es-CL" sz="4000" b="1" i="1" dirty="0">
                <a:solidFill>
                  <a:schemeClr val="tx1"/>
                </a:solidFill>
                <a:effectLst>
                  <a:outerShdw blurRad="38100" dist="38100" dir="2700000" algn="tl">
                    <a:srgbClr val="000000">
                      <a:alpha val="43137"/>
                    </a:srgbClr>
                  </a:outerShdw>
                </a:effectLst>
                <a:latin typeface="Georgia" pitchFamily="18" charset="0"/>
              </a:rPr>
              <a:t>(Significa </a:t>
            </a:r>
            <a:r>
              <a:rPr lang="es-CL" sz="4000" b="1" i="1" dirty="0">
                <a:solidFill>
                  <a:srgbClr val="FFFF00"/>
                </a:solidFill>
                <a:effectLst>
                  <a:outerShdw blurRad="38100" dist="38100" dir="2700000" algn="tl">
                    <a:srgbClr val="000000">
                      <a:alpha val="43137"/>
                    </a:srgbClr>
                  </a:outerShdw>
                </a:effectLst>
                <a:latin typeface="Georgia" pitchFamily="18" charset="0"/>
              </a:rPr>
              <a:t>“Rojo” </a:t>
            </a:r>
            <a:r>
              <a:rPr lang="es-CL" sz="4000" b="1" i="1" dirty="0">
                <a:solidFill>
                  <a:schemeClr val="tx1"/>
                </a:solidFill>
                <a:effectLst>
                  <a:outerShdw blurRad="38100" dist="38100" dir="2700000" algn="tl">
                    <a:srgbClr val="000000">
                      <a:alpha val="43137"/>
                    </a:srgbClr>
                  </a:outerShdw>
                </a:effectLst>
                <a:latin typeface="Georgia" pitchFamily="18" charset="0"/>
              </a:rPr>
              <a:t>en hebreo)</a:t>
            </a:r>
            <a:endParaRPr lang="en-US" sz="6600" b="1" i="1" dirty="0">
              <a:solidFill>
                <a:srgbClr val="FF00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2220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ángulo 1"/>
          <p:cNvSpPr/>
          <p:nvPr/>
        </p:nvSpPr>
        <p:spPr>
          <a:xfrm>
            <a:off x="119336" y="115889"/>
            <a:ext cx="11953328" cy="2646878"/>
          </a:xfrm>
          <a:prstGeom prst="rect">
            <a:avLst/>
          </a:prstGeom>
        </p:spPr>
        <p:txBody>
          <a:bodyPr wrap="square">
            <a:spAutoFit/>
          </a:bodyPr>
          <a:lstStyle/>
          <a:p>
            <a:pPr algn="ctr">
              <a:defRPr/>
            </a:pPr>
            <a:r>
              <a:rPr lang="es-CL" sz="4400" b="1" i="1" dirty="0">
                <a:solidFill>
                  <a:srgbClr val="00B0F0"/>
                </a:solidFill>
                <a:effectLst>
                  <a:outerShdw blurRad="38100" dist="38100" dir="2700000" algn="tl">
                    <a:srgbClr val="000000">
                      <a:alpha val="43137"/>
                    </a:srgbClr>
                  </a:outerShdw>
                </a:effectLst>
                <a:latin typeface="Georgia" pitchFamily="18" charset="0"/>
              </a:rPr>
              <a:t>-CONTEXTO CULTURAL-</a:t>
            </a:r>
            <a:br>
              <a:rPr lang="es-CL" sz="3600" b="1" i="1" dirty="0">
                <a:effectLst>
                  <a:outerShdw blurRad="38100" dist="38100" dir="2700000" algn="tl">
                    <a:srgbClr val="000000">
                      <a:alpha val="43137"/>
                    </a:srgbClr>
                  </a:outerShdw>
                </a:effectLst>
                <a:latin typeface="Georgia" pitchFamily="18" charset="0"/>
              </a:rPr>
            </a:br>
            <a:br>
              <a:rPr lang="es-CL" sz="1400" b="1" i="1" dirty="0">
                <a:effectLst>
                  <a:outerShdw blurRad="38100" dist="38100" dir="2700000" algn="tl">
                    <a:srgbClr val="000000">
                      <a:alpha val="43137"/>
                    </a:srgbClr>
                  </a:outerShdw>
                </a:effectLst>
                <a:latin typeface="Georgia" pitchFamily="18" charset="0"/>
              </a:rPr>
            </a:br>
            <a:r>
              <a:rPr lang="es-CL" sz="3600" b="1" i="1" dirty="0">
                <a:solidFill>
                  <a:srgbClr val="FF0000"/>
                </a:solidFill>
                <a:effectLst>
                  <a:outerShdw blurRad="38100" dist="38100" dir="2700000" algn="tl">
                    <a:srgbClr val="000000">
                      <a:alpha val="43137"/>
                    </a:srgbClr>
                  </a:outerShdw>
                </a:effectLst>
                <a:latin typeface="Georgia" pitchFamily="18" charset="0"/>
              </a:rPr>
              <a:t>Génesis 25.21-26 </a:t>
            </a:r>
            <a:r>
              <a:rPr lang="es-CL" sz="3600" b="1" i="1" dirty="0">
                <a:effectLst>
                  <a:outerShdw blurRad="38100" dist="38100" dir="2700000" algn="tl">
                    <a:srgbClr val="000000">
                      <a:alpha val="43137"/>
                    </a:srgbClr>
                  </a:outerShdw>
                </a:effectLst>
                <a:latin typeface="Georgia" pitchFamily="18" charset="0"/>
              </a:rPr>
              <a:t>– Nacimiento de </a:t>
            </a:r>
            <a:r>
              <a:rPr lang="es-CL" sz="3600" b="1" i="1" dirty="0">
                <a:solidFill>
                  <a:srgbClr val="FFFF00"/>
                </a:solidFill>
                <a:effectLst>
                  <a:outerShdw blurRad="38100" dist="38100" dir="2700000" algn="tl">
                    <a:srgbClr val="000000">
                      <a:alpha val="43137"/>
                    </a:srgbClr>
                  </a:outerShdw>
                </a:effectLst>
                <a:latin typeface="Georgia" pitchFamily="18" charset="0"/>
              </a:rPr>
              <a:t>Esaú</a:t>
            </a:r>
            <a:r>
              <a:rPr lang="es-CL" sz="3600" b="1" i="1" dirty="0">
                <a:effectLst>
                  <a:outerShdw blurRad="38100" dist="38100" dir="2700000" algn="tl">
                    <a:srgbClr val="000000">
                      <a:alpha val="43137"/>
                    </a:srgbClr>
                  </a:outerShdw>
                </a:effectLst>
                <a:latin typeface="Georgia" pitchFamily="18" charset="0"/>
              </a:rPr>
              <a:t> y </a:t>
            </a:r>
            <a:r>
              <a:rPr lang="es-CL" sz="3600" b="1" i="1" dirty="0">
                <a:solidFill>
                  <a:srgbClr val="FFFF00"/>
                </a:solidFill>
                <a:effectLst>
                  <a:outerShdw blurRad="38100" dist="38100" dir="2700000" algn="tl">
                    <a:srgbClr val="000000">
                      <a:alpha val="43137"/>
                    </a:srgbClr>
                  </a:outerShdw>
                </a:effectLst>
                <a:latin typeface="Georgia" pitchFamily="18" charset="0"/>
              </a:rPr>
              <a:t>Jacob</a:t>
            </a:r>
            <a:r>
              <a:rPr lang="es-CL" sz="3600" b="1" i="1" dirty="0">
                <a:effectLst>
                  <a:outerShdw blurRad="38100" dist="38100" dir="2700000" algn="tl">
                    <a:srgbClr val="000000">
                      <a:alpha val="43137"/>
                    </a:srgbClr>
                  </a:outerShdw>
                </a:effectLst>
                <a:latin typeface="Georgia" pitchFamily="18" charset="0"/>
              </a:rPr>
              <a:t>. Ya hay una enemistad desde el vientre de su madre.</a:t>
            </a:r>
          </a:p>
        </p:txBody>
      </p:sp>
      <p:pic>
        <p:nvPicPr>
          <p:cNvPr id="22535" name="Picture 7" descr="La historia de dos herman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2762766"/>
            <a:ext cx="11593288" cy="4095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BB8A85F-1092-C666-2396-1AB3B09E77A0}"/>
              </a:ext>
            </a:extLst>
          </p:cNvPr>
          <p:cNvSpPr txBox="1"/>
          <p:nvPr/>
        </p:nvSpPr>
        <p:spPr>
          <a:xfrm>
            <a:off x="147401" y="4509120"/>
            <a:ext cx="3264024" cy="1077218"/>
          </a:xfrm>
          <a:prstGeom prst="rect">
            <a:avLst/>
          </a:prstGeom>
          <a:noFill/>
        </p:spPr>
        <p:txBody>
          <a:bodyPr wrap="square">
            <a:spAutoFit/>
          </a:bodyPr>
          <a:lstStyle/>
          <a:p>
            <a:pPr algn="ctr"/>
            <a:r>
              <a:rPr lang="es-CL" sz="3200" b="1" i="1" dirty="0">
                <a:effectLst>
                  <a:outerShdw blurRad="38100" dist="38100" dir="2700000" algn="tl">
                    <a:srgbClr val="000000">
                      <a:alpha val="43137"/>
                    </a:srgbClr>
                  </a:outerShdw>
                </a:effectLst>
                <a:latin typeface="Georgia" pitchFamily="18" charset="0"/>
              </a:rPr>
              <a:t>De </a:t>
            </a:r>
            <a:r>
              <a:rPr lang="es-CL" b="1" i="1" dirty="0">
                <a:solidFill>
                  <a:srgbClr val="FFFF00"/>
                </a:solidFill>
                <a:effectLst>
                  <a:outerShdw blurRad="38100" dist="38100" dir="2700000" algn="tl">
                    <a:srgbClr val="000000">
                      <a:alpha val="43137"/>
                    </a:srgbClr>
                  </a:outerShdw>
                </a:effectLst>
                <a:latin typeface="Georgia" pitchFamily="18" charset="0"/>
              </a:rPr>
              <a:t>Jacob</a:t>
            </a:r>
          </a:p>
          <a:p>
            <a:pPr algn="ctr"/>
            <a:r>
              <a:rPr lang="es-CL" sz="3200" b="1" i="1" dirty="0">
                <a:effectLst>
                  <a:outerShdw blurRad="38100" dist="38100" dir="2700000" algn="tl">
                    <a:srgbClr val="000000">
                      <a:alpha val="43137"/>
                    </a:srgbClr>
                  </a:outerShdw>
                </a:effectLst>
                <a:latin typeface="Georgia" pitchFamily="18" charset="0"/>
              </a:rPr>
              <a:t>Saldrá </a:t>
            </a:r>
            <a:r>
              <a:rPr lang="es-CL" sz="3200" b="1" i="1" dirty="0">
                <a:solidFill>
                  <a:srgbClr val="FFFF00"/>
                </a:solidFill>
                <a:effectLst>
                  <a:outerShdw blurRad="38100" dist="38100" dir="2700000" algn="tl">
                    <a:srgbClr val="000000">
                      <a:alpha val="43137"/>
                    </a:srgbClr>
                  </a:outerShdw>
                </a:effectLst>
                <a:latin typeface="Georgia" pitchFamily="18" charset="0"/>
              </a:rPr>
              <a:t>Israel</a:t>
            </a:r>
            <a:endParaRPr lang="es-CL" dirty="0">
              <a:solidFill>
                <a:srgbClr val="FFFF00"/>
              </a:solidFill>
            </a:endParaRPr>
          </a:p>
        </p:txBody>
      </p:sp>
      <p:sp>
        <p:nvSpPr>
          <p:cNvPr id="5" name="CuadroTexto 4">
            <a:extLst>
              <a:ext uri="{FF2B5EF4-FFF2-40B4-BE49-F238E27FC236}">
                <a16:creationId xmlns:a16="http://schemas.microsoft.com/office/drawing/2014/main" id="{1801C59D-8F00-D470-DD56-DDB9FC8CC802}"/>
              </a:ext>
            </a:extLst>
          </p:cNvPr>
          <p:cNvSpPr txBox="1"/>
          <p:nvPr/>
        </p:nvSpPr>
        <p:spPr>
          <a:xfrm>
            <a:off x="8736632" y="4509120"/>
            <a:ext cx="3264024" cy="1077218"/>
          </a:xfrm>
          <a:prstGeom prst="rect">
            <a:avLst/>
          </a:prstGeom>
          <a:noFill/>
        </p:spPr>
        <p:txBody>
          <a:bodyPr wrap="square">
            <a:spAutoFit/>
          </a:bodyPr>
          <a:lstStyle/>
          <a:p>
            <a:pPr algn="ctr"/>
            <a:r>
              <a:rPr lang="es-CL" sz="3200" b="1" i="1" dirty="0">
                <a:effectLst>
                  <a:outerShdw blurRad="38100" dist="38100" dir="2700000" algn="tl">
                    <a:srgbClr val="000000">
                      <a:alpha val="43137"/>
                    </a:srgbClr>
                  </a:outerShdw>
                </a:effectLst>
                <a:latin typeface="Georgia" pitchFamily="18" charset="0"/>
              </a:rPr>
              <a:t>De </a:t>
            </a:r>
            <a:r>
              <a:rPr lang="es-CL" b="1" i="1" dirty="0">
                <a:solidFill>
                  <a:srgbClr val="FFFF00"/>
                </a:solidFill>
                <a:effectLst>
                  <a:outerShdw blurRad="38100" dist="38100" dir="2700000" algn="tl">
                    <a:srgbClr val="000000">
                      <a:alpha val="43137"/>
                    </a:srgbClr>
                  </a:outerShdw>
                </a:effectLst>
                <a:latin typeface="Georgia" pitchFamily="18" charset="0"/>
              </a:rPr>
              <a:t>Esaú</a:t>
            </a:r>
          </a:p>
          <a:p>
            <a:pPr algn="ctr"/>
            <a:r>
              <a:rPr lang="es-CL" sz="3200" b="1" i="1" dirty="0">
                <a:effectLst>
                  <a:outerShdw blurRad="38100" dist="38100" dir="2700000" algn="tl">
                    <a:srgbClr val="000000">
                      <a:alpha val="43137"/>
                    </a:srgbClr>
                  </a:outerShdw>
                </a:effectLst>
                <a:latin typeface="Georgia" pitchFamily="18" charset="0"/>
              </a:rPr>
              <a:t>Saldrá </a:t>
            </a:r>
            <a:r>
              <a:rPr lang="es-CL" sz="3200" b="1" i="1" dirty="0">
                <a:solidFill>
                  <a:srgbClr val="FFFF00"/>
                </a:solidFill>
                <a:effectLst>
                  <a:outerShdw blurRad="38100" dist="38100" dir="2700000" algn="tl">
                    <a:srgbClr val="000000">
                      <a:alpha val="43137"/>
                    </a:srgbClr>
                  </a:outerShdw>
                </a:effectLst>
                <a:latin typeface="Georgia" pitchFamily="18" charset="0"/>
              </a:rPr>
              <a:t>Edom</a:t>
            </a:r>
            <a:endParaRPr lang="es-CL"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533" name="Picture 5" descr="Jacob, Esaú y la herencia | Lecciones de la Biblia para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832"/>
            <a:ext cx="12192000" cy="4905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336" y="115889"/>
            <a:ext cx="11953328" cy="1877437"/>
          </a:xfrm>
          <a:prstGeom prst="rect">
            <a:avLst/>
          </a:prstGeom>
        </p:spPr>
        <p:txBody>
          <a:bodyPr wrap="square">
            <a:spAutoFit/>
          </a:bodyPr>
          <a:lstStyle/>
          <a:p>
            <a:pPr algn="ctr">
              <a:defRPr/>
            </a:pPr>
            <a:r>
              <a:rPr lang="es-CL" sz="4000" b="1" i="1" dirty="0">
                <a:solidFill>
                  <a:srgbClr val="00B0F0"/>
                </a:solidFill>
                <a:effectLst>
                  <a:outerShdw blurRad="38100" dist="38100" dir="2700000" algn="tl">
                    <a:srgbClr val="000000">
                      <a:alpha val="43137"/>
                    </a:srgbClr>
                  </a:outerShdw>
                </a:effectLst>
                <a:latin typeface="Georgia" pitchFamily="18" charset="0"/>
              </a:rPr>
              <a:t>-CONTEXTO CULTURAL-</a:t>
            </a:r>
            <a:br>
              <a:rPr lang="es-CL" b="1" i="1" dirty="0">
                <a:effectLst>
                  <a:outerShdw blurRad="38100" dist="38100" dir="2700000" algn="tl">
                    <a:srgbClr val="000000">
                      <a:alpha val="43137"/>
                    </a:srgbClr>
                  </a:outerShdw>
                </a:effectLst>
                <a:latin typeface="Georgia" pitchFamily="18" charset="0"/>
              </a:rPr>
            </a:br>
            <a:br>
              <a:rPr lang="es-CL" sz="1200" b="1" i="1" dirty="0">
                <a:effectLst>
                  <a:outerShdw blurRad="38100" dist="38100" dir="2700000" algn="tl">
                    <a:srgbClr val="000000">
                      <a:alpha val="43137"/>
                    </a:srgbClr>
                  </a:outerShdw>
                </a:effectLst>
                <a:latin typeface="Georgia" pitchFamily="18" charset="0"/>
              </a:rPr>
            </a:br>
            <a:r>
              <a:rPr lang="es-CL" b="1" i="1" dirty="0">
                <a:solidFill>
                  <a:srgbClr val="FF0000"/>
                </a:solidFill>
                <a:effectLst>
                  <a:outerShdw blurRad="38100" dist="38100" dir="2700000" algn="tl">
                    <a:srgbClr val="000000">
                      <a:alpha val="43137"/>
                    </a:srgbClr>
                  </a:outerShdw>
                </a:effectLst>
                <a:latin typeface="Georgia" pitchFamily="18" charset="0"/>
              </a:rPr>
              <a:t>Génesis 25.27-34 </a:t>
            </a:r>
            <a:r>
              <a:rPr lang="es-CL" b="1" i="1" dirty="0">
                <a:effectLst>
                  <a:outerShdw blurRad="38100" dist="38100" dir="2700000" algn="tl">
                    <a:srgbClr val="000000">
                      <a:alpha val="43137"/>
                    </a:srgbClr>
                  </a:outerShdw>
                </a:effectLst>
                <a:latin typeface="Georgia" pitchFamily="18" charset="0"/>
              </a:rPr>
              <a:t>– </a:t>
            </a:r>
            <a:r>
              <a:rPr lang="es-CL" b="1" i="1" dirty="0">
                <a:solidFill>
                  <a:srgbClr val="FFFF00"/>
                </a:solidFill>
                <a:effectLst>
                  <a:outerShdw blurRad="38100" dist="38100" dir="2700000" algn="tl">
                    <a:srgbClr val="000000">
                      <a:alpha val="43137"/>
                    </a:srgbClr>
                  </a:outerShdw>
                </a:effectLst>
                <a:latin typeface="Georgia" pitchFamily="18" charset="0"/>
              </a:rPr>
              <a:t>Esaú</a:t>
            </a:r>
            <a:r>
              <a:rPr lang="es-CL" b="1" i="1" dirty="0">
                <a:effectLst>
                  <a:outerShdw blurRad="38100" dist="38100" dir="2700000" algn="tl">
                    <a:srgbClr val="000000">
                      <a:alpha val="43137"/>
                    </a:srgbClr>
                  </a:outerShdw>
                </a:effectLst>
                <a:latin typeface="Georgia" pitchFamily="18" charset="0"/>
              </a:rPr>
              <a:t> desprecia la primogenitura. </a:t>
            </a:r>
            <a:r>
              <a:rPr lang="es-CL" b="1" i="1" dirty="0">
                <a:solidFill>
                  <a:srgbClr val="FFFF00"/>
                </a:solidFill>
                <a:effectLst>
                  <a:outerShdw blurRad="38100" dist="38100" dir="2700000" algn="tl">
                    <a:srgbClr val="000000">
                      <a:alpha val="43137"/>
                    </a:srgbClr>
                  </a:outerShdw>
                </a:effectLst>
                <a:latin typeface="Georgia" pitchFamily="18" charset="0"/>
              </a:rPr>
              <a:t>Jacob</a:t>
            </a:r>
            <a:r>
              <a:rPr lang="es-CL" b="1" i="1" dirty="0">
                <a:effectLst>
                  <a:outerShdw blurRad="38100" dist="38100" dir="2700000" algn="tl">
                    <a:srgbClr val="000000">
                      <a:alpha val="43137"/>
                    </a:srgbClr>
                  </a:outerShdw>
                </a:effectLst>
                <a:latin typeface="Georgia" pitchFamily="18" charset="0"/>
              </a:rPr>
              <a:t> le compra este derecho por un plato de lentejas.</a:t>
            </a:r>
            <a:endParaRPr lang="es-CL" dirty="0"/>
          </a:p>
        </p:txBody>
      </p:sp>
      <p:sp>
        <p:nvSpPr>
          <p:cNvPr id="4" name="CuadroTexto 3">
            <a:extLst>
              <a:ext uri="{FF2B5EF4-FFF2-40B4-BE49-F238E27FC236}">
                <a16:creationId xmlns:a16="http://schemas.microsoft.com/office/drawing/2014/main" id="{90C6D81F-58FC-5032-0524-9F07D6C154CC}"/>
              </a:ext>
            </a:extLst>
          </p:cNvPr>
          <p:cNvSpPr txBox="1"/>
          <p:nvPr/>
        </p:nvSpPr>
        <p:spPr>
          <a:xfrm>
            <a:off x="0" y="5445224"/>
            <a:ext cx="12192000" cy="1077218"/>
          </a:xfrm>
          <a:prstGeom prst="rect">
            <a:avLst/>
          </a:prstGeom>
          <a:solidFill>
            <a:schemeClr val="bg2">
              <a:lumMod val="85000"/>
              <a:lumOff val="15000"/>
              <a:alpha val="65000"/>
            </a:schemeClr>
          </a:solidFill>
        </p:spPr>
        <p:txBody>
          <a:bodyPr wrap="square">
            <a:spAutoFit/>
          </a:bodyPr>
          <a:lstStyle/>
          <a:p>
            <a:pPr algn="ctr"/>
            <a:r>
              <a:rPr lang="es-CL" sz="3200" b="1" i="1" dirty="0">
                <a:effectLst>
                  <a:outerShdw blurRad="38100" dist="38100" dir="2700000" algn="tl">
                    <a:srgbClr val="000000">
                      <a:alpha val="43137"/>
                    </a:srgbClr>
                  </a:outerShdw>
                </a:effectLst>
                <a:latin typeface="Georgia" pitchFamily="18" charset="0"/>
              </a:rPr>
              <a:t>¡De aquí comienzan los problemas! </a:t>
            </a:r>
          </a:p>
          <a:p>
            <a:pPr algn="ctr"/>
            <a:r>
              <a:rPr lang="es-CL" sz="3200" b="1" i="1" dirty="0">
                <a:effectLst>
                  <a:outerShdw blurRad="38100" dist="38100" dir="2700000" algn="tl">
                    <a:srgbClr val="000000">
                      <a:alpha val="43137"/>
                    </a:srgbClr>
                  </a:outerShdw>
                </a:effectLst>
                <a:latin typeface="Georgia" pitchFamily="18" charset="0"/>
              </a:rPr>
              <a:t>¡De aquí comienza una rivalidad eterna!</a:t>
            </a:r>
            <a:endParaRPr lang="es-C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ángulo 1"/>
          <p:cNvSpPr/>
          <p:nvPr/>
        </p:nvSpPr>
        <p:spPr>
          <a:xfrm>
            <a:off x="119336" y="44624"/>
            <a:ext cx="11881319" cy="2370137"/>
          </a:xfrm>
          <a:prstGeom prst="rect">
            <a:avLst/>
          </a:prstGeom>
        </p:spPr>
        <p:txBody>
          <a:bodyPr wrap="square">
            <a:spAutoFit/>
          </a:bodyPr>
          <a:lstStyle/>
          <a:p>
            <a:pPr algn="ctr">
              <a:defRPr/>
            </a:pPr>
            <a:r>
              <a:rPr lang="es-CL" sz="4000" b="1" i="1" dirty="0">
                <a:solidFill>
                  <a:srgbClr val="00B0F0"/>
                </a:solidFill>
                <a:effectLst>
                  <a:outerShdw blurRad="38100" dist="38100" dir="2700000" algn="tl">
                    <a:srgbClr val="000000">
                      <a:alpha val="43137"/>
                    </a:srgbClr>
                  </a:outerShdw>
                </a:effectLst>
                <a:latin typeface="Georgia" pitchFamily="18" charset="0"/>
              </a:rPr>
              <a:t>-CONTEXTO CULTURAL-</a:t>
            </a:r>
            <a:br>
              <a:rPr lang="es-CL" b="1" i="1" dirty="0">
                <a:effectLst>
                  <a:outerShdw blurRad="38100" dist="38100" dir="2700000" algn="tl">
                    <a:srgbClr val="000000">
                      <a:alpha val="43137"/>
                    </a:srgbClr>
                  </a:outerShdw>
                </a:effectLst>
                <a:latin typeface="Georgia" pitchFamily="18" charset="0"/>
              </a:rPr>
            </a:br>
            <a:br>
              <a:rPr lang="es-CL" sz="1200" b="1" i="1" dirty="0">
                <a:effectLst>
                  <a:outerShdw blurRad="38100" dist="38100" dir="2700000" algn="tl">
                    <a:srgbClr val="000000">
                      <a:alpha val="43137"/>
                    </a:srgbClr>
                  </a:outerShdw>
                </a:effectLst>
                <a:latin typeface="Georgia" pitchFamily="18" charset="0"/>
              </a:rPr>
            </a:br>
            <a:r>
              <a:rPr lang="es-CL" b="1" i="1" dirty="0">
                <a:solidFill>
                  <a:srgbClr val="FF0000"/>
                </a:solidFill>
                <a:effectLst>
                  <a:outerShdw blurRad="38100" dist="38100" dir="2700000" algn="tl">
                    <a:srgbClr val="000000">
                      <a:alpha val="43137"/>
                    </a:srgbClr>
                  </a:outerShdw>
                </a:effectLst>
                <a:latin typeface="Georgia" pitchFamily="18" charset="0"/>
              </a:rPr>
              <a:t>Génesis 27.1-40 </a:t>
            </a:r>
            <a:r>
              <a:rPr lang="es-CL" b="1" i="1" dirty="0">
                <a:effectLst>
                  <a:outerShdw blurRad="38100" dist="38100" dir="2700000" algn="tl">
                    <a:srgbClr val="000000">
                      <a:alpha val="43137"/>
                    </a:srgbClr>
                  </a:outerShdw>
                </a:effectLst>
                <a:latin typeface="Georgia" pitchFamily="18" charset="0"/>
              </a:rPr>
              <a:t>– </a:t>
            </a:r>
            <a:r>
              <a:rPr lang="es-CL" b="1" i="1" dirty="0">
                <a:solidFill>
                  <a:srgbClr val="FFFF00"/>
                </a:solidFill>
                <a:effectLst>
                  <a:outerShdw blurRad="38100" dist="38100" dir="2700000" algn="tl">
                    <a:srgbClr val="000000">
                      <a:alpha val="43137"/>
                    </a:srgbClr>
                  </a:outerShdw>
                </a:effectLst>
                <a:latin typeface="Georgia" pitchFamily="18" charset="0"/>
              </a:rPr>
              <a:t>Isaac</a:t>
            </a:r>
            <a:r>
              <a:rPr lang="es-CL" b="1" i="1" dirty="0">
                <a:effectLst>
                  <a:outerShdw blurRad="38100" dist="38100" dir="2700000" algn="tl">
                    <a:srgbClr val="000000">
                      <a:alpha val="43137"/>
                    </a:srgbClr>
                  </a:outerShdw>
                </a:effectLst>
                <a:latin typeface="Georgia" pitchFamily="18" charset="0"/>
              </a:rPr>
              <a:t> bendice a </a:t>
            </a:r>
            <a:r>
              <a:rPr lang="es-CL" b="1" i="1" dirty="0">
                <a:solidFill>
                  <a:srgbClr val="FFFF00"/>
                </a:solidFill>
                <a:effectLst>
                  <a:outerShdw blurRad="38100" dist="38100" dir="2700000" algn="tl">
                    <a:srgbClr val="000000">
                      <a:alpha val="43137"/>
                    </a:srgbClr>
                  </a:outerShdw>
                </a:effectLst>
                <a:latin typeface="Georgia" pitchFamily="18" charset="0"/>
              </a:rPr>
              <a:t>Jacob</a:t>
            </a:r>
            <a:r>
              <a:rPr lang="es-CL" b="1" i="1" dirty="0">
                <a:effectLst>
                  <a:outerShdw blurRad="38100" dist="38100" dir="2700000" algn="tl">
                    <a:srgbClr val="000000">
                      <a:alpha val="43137"/>
                    </a:srgbClr>
                  </a:outerShdw>
                </a:effectLst>
                <a:latin typeface="Georgia" pitchFamily="18" charset="0"/>
              </a:rPr>
              <a:t>.</a:t>
            </a:r>
          </a:p>
          <a:p>
            <a:pPr algn="ctr">
              <a:defRPr/>
            </a:pPr>
            <a:r>
              <a:rPr lang="es-CL" b="1" i="1" dirty="0">
                <a:solidFill>
                  <a:srgbClr val="FFFF00"/>
                </a:solidFill>
                <a:effectLst>
                  <a:outerShdw blurRad="38100" dist="38100" dir="2700000" algn="tl">
                    <a:srgbClr val="000000">
                      <a:alpha val="43137"/>
                    </a:srgbClr>
                  </a:outerShdw>
                </a:effectLst>
                <a:latin typeface="Georgia" pitchFamily="18" charset="0"/>
              </a:rPr>
              <a:t>Jacob</a:t>
            </a:r>
            <a:r>
              <a:rPr lang="es-CL" b="1" i="1" dirty="0">
                <a:effectLst>
                  <a:outerShdw blurRad="38100" dist="38100" dir="2700000" algn="tl">
                    <a:srgbClr val="000000">
                      <a:alpha val="43137"/>
                    </a:srgbClr>
                  </a:outerShdw>
                </a:effectLst>
                <a:latin typeface="Georgia" pitchFamily="18" charset="0"/>
              </a:rPr>
              <a:t> con </a:t>
            </a:r>
            <a:r>
              <a:rPr lang="es-CL" b="1" i="1" dirty="0">
                <a:solidFill>
                  <a:srgbClr val="FFFF00"/>
                </a:solidFill>
                <a:effectLst>
                  <a:outerShdw blurRad="38100" dist="38100" dir="2700000" algn="tl">
                    <a:srgbClr val="000000">
                      <a:alpha val="43137"/>
                    </a:srgbClr>
                  </a:outerShdw>
                </a:effectLst>
                <a:latin typeface="Georgia" pitchFamily="18" charset="0"/>
              </a:rPr>
              <a:t>Rebeca</a:t>
            </a:r>
            <a:r>
              <a:rPr lang="es-CL" b="1" i="1" dirty="0">
                <a:effectLst>
                  <a:outerShdw blurRad="38100" dist="38100" dir="2700000" algn="tl">
                    <a:srgbClr val="000000">
                      <a:alpha val="43137"/>
                    </a:srgbClr>
                  </a:outerShdw>
                </a:effectLst>
                <a:latin typeface="Georgia" pitchFamily="18" charset="0"/>
              </a:rPr>
              <a:t>, engañaron a </a:t>
            </a:r>
            <a:r>
              <a:rPr lang="es-CL" b="1" i="1" dirty="0">
                <a:solidFill>
                  <a:srgbClr val="FFFF00"/>
                </a:solidFill>
                <a:effectLst>
                  <a:outerShdw blurRad="38100" dist="38100" dir="2700000" algn="tl">
                    <a:srgbClr val="000000">
                      <a:alpha val="43137"/>
                    </a:srgbClr>
                  </a:outerShdw>
                </a:effectLst>
                <a:latin typeface="Georgia" pitchFamily="18" charset="0"/>
              </a:rPr>
              <a:t>Isaac</a:t>
            </a:r>
            <a:r>
              <a:rPr lang="es-CL" b="1" i="1" dirty="0">
                <a:effectLst>
                  <a:outerShdw blurRad="38100" dist="38100" dir="2700000" algn="tl">
                    <a:srgbClr val="000000">
                      <a:alpha val="43137"/>
                    </a:srgbClr>
                  </a:outerShdw>
                </a:effectLst>
                <a:latin typeface="Georgia" pitchFamily="18" charset="0"/>
              </a:rPr>
              <a:t> y robaron la bendición de </a:t>
            </a:r>
            <a:r>
              <a:rPr lang="es-CL" b="1" i="1" dirty="0">
                <a:solidFill>
                  <a:srgbClr val="FFFF00"/>
                </a:solidFill>
                <a:effectLst>
                  <a:outerShdw blurRad="38100" dist="38100" dir="2700000" algn="tl">
                    <a:srgbClr val="000000">
                      <a:alpha val="43137"/>
                    </a:srgbClr>
                  </a:outerShdw>
                </a:effectLst>
                <a:latin typeface="Georgia" pitchFamily="18" charset="0"/>
              </a:rPr>
              <a:t>Esaú</a:t>
            </a:r>
            <a:r>
              <a:rPr lang="es-CL" b="1" i="1" dirty="0">
                <a:effectLst>
                  <a:outerShdw blurRad="38100" dist="38100" dir="2700000" algn="tl">
                    <a:srgbClr val="000000">
                      <a:alpha val="43137"/>
                    </a:srgbClr>
                  </a:outerShdw>
                </a:effectLst>
                <a:latin typeface="Georgia" pitchFamily="18" charset="0"/>
              </a:rPr>
              <a:t>.</a:t>
            </a:r>
            <a:endParaRPr lang="es-CL" dirty="0"/>
          </a:p>
        </p:txBody>
      </p:sp>
      <p:pic>
        <p:nvPicPr>
          <p:cNvPr id="66562" name="Picture 2" descr="Jacob consigue la bendición a la que tenía derecho — BIBLIOTECA EN LÍNEA  Watchtower"/>
          <p:cNvPicPr>
            <a:picLocks noChangeAspect="1" noChangeArrowheads="1"/>
          </p:cNvPicPr>
          <p:nvPr/>
        </p:nvPicPr>
        <p:blipFill rotWithShape="1">
          <a:blip r:embed="rId3">
            <a:extLst>
              <a:ext uri="{28A0092B-C50C-407E-A947-70E740481C1C}">
                <a14:useLocalDpi xmlns:a14="http://schemas.microsoft.com/office/drawing/2010/main" val="0"/>
              </a:ext>
            </a:extLst>
          </a:blip>
          <a:srcRect r="9425"/>
          <a:stretch/>
        </p:blipFill>
        <p:spPr bwMode="auto">
          <a:xfrm>
            <a:off x="0" y="2357359"/>
            <a:ext cx="12191999" cy="4509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88814-E73B-87BB-7ACE-CCE2A215B347}"/>
            </a:ext>
          </a:extLst>
        </p:cNvPr>
        <p:cNvGrpSpPr/>
        <p:nvPr/>
      </p:nvGrpSpPr>
      <p:grpSpPr>
        <a:xfrm>
          <a:off x="0" y="0"/>
          <a:ext cx="0" cy="0"/>
          <a:chOff x="0" y="0"/>
          <a:chExt cx="0" cy="0"/>
        </a:xfrm>
      </p:grpSpPr>
      <p:sp>
        <p:nvSpPr>
          <p:cNvPr id="48131" name="Rectangle 3">
            <a:extLst>
              <a:ext uri="{FF2B5EF4-FFF2-40B4-BE49-F238E27FC236}">
                <a16:creationId xmlns:a16="http://schemas.microsoft.com/office/drawing/2014/main" id="{4B356F86-0D6E-91E3-4D7C-EBD721C92059}"/>
              </a:ext>
            </a:extLst>
          </p:cNvPr>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pic>
        <p:nvPicPr>
          <p:cNvPr id="1028" name="Picture 4" descr="No hay ninguna descripción de la foto disponible.">
            <a:extLst>
              <a:ext uri="{FF2B5EF4-FFF2-40B4-BE49-F238E27FC236}">
                <a16:creationId xmlns:a16="http://schemas.microsoft.com/office/drawing/2014/main" id="{2A9A91AE-017B-B511-67D0-9A7840450F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0" y="0"/>
            <a:ext cx="5715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05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18CC7-6827-10B0-57DB-7DD7A8F5FF31}"/>
            </a:ext>
          </a:extLst>
        </p:cNvPr>
        <p:cNvGrpSpPr/>
        <p:nvPr/>
      </p:nvGrpSpPr>
      <p:grpSpPr>
        <a:xfrm>
          <a:off x="0" y="0"/>
          <a:ext cx="0" cy="0"/>
          <a:chOff x="0" y="0"/>
          <a:chExt cx="0" cy="0"/>
        </a:xfrm>
      </p:grpSpPr>
      <p:sp>
        <p:nvSpPr>
          <p:cNvPr id="48131" name="Rectangle 3">
            <a:extLst>
              <a:ext uri="{FF2B5EF4-FFF2-40B4-BE49-F238E27FC236}">
                <a16:creationId xmlns:a16="http://schemas.microsoft.com/office/drawing/2014/main" id="{AEC2537E-2EE4-C19D-9459-7226CB7250F7}"/>
              </a:ext>
            </a:extLst>
          </p:cNvPr>
          <p:cNvSpPr>
            <a:spLocks noChangeArrowheads="1"/>
          </p:cNvSpPr>
          <p:nvPr/>
        </p:nvSpPr>
        <p:spPr bwMode="auto">
          <a:xfrm>
            <a:off x="1600200" y="1123950"/>
            <a:ext cx="9067800" cy="3600450"/>
          </a:xfrm>
          <a:prstGeom prst="rect">
            <a:avLst/>
          </a:prstGeom>
          <a:noFill/>
          <a:ln w="9525">
            <a:noFill/>
            <a:miter lim="800000"/>
            <a:headEnd/>
            <a:tailEnd/>
          </a:ln>
          <a:effectLst/>
        </p:spPr>
        <p:txBody>
          <a:bodyPr lIns="85713" tIns="42857" rIns="85713" bIns="42857" anchor="ctr"/>
          <a:lstStyle/>
          <a:p>
            <a:pPr algn="ctr" defTabSz="803275">
              <a:lnSpc>
                <a:spcPct val="85000"/>
              </a:lnSpc>
              <a:defRPr/>
            </a:pPr>
            <a:endParaRPr lang="es-MX" sz="6000" b="1" dirty="0">
              <a:solidFill>
                <a:srgbClr val="FFFF00"/>
              </a:solidFill>
              <a:effectLst>
                <a:outerShdw blurRad="38100" dist="38100" dir="2700000" algn="tl">
                  <a:srgbClr val="000000"/>
                </a:outerShdw>
              </a:effectLst>
              <a:latin typeface="Times New Roman" pitchFamily="18" charset="0"/>
            </a:endParaRPr>
          </a:p>
        </p:txBody>
      </p:sp>
      <p:sp>
        <p:nvSpPr>
          <p:cNvPr id="3" name="CuadroTexto 2">
            <a:extLst>
              <a:ext uri="{FF2B5EF4-FFF2-40B4-BE49-F238E27FC236}">
                <a16:creationId xmlns:a16="http://schemas.microsoft.com/office/drawing/2014/main" id="{1005E51B-33C5-4D29-26FC-1242B303CC40}"/>
              </a:ext>
            </a:extLst>
          </p:cNvPr>
          <p:cNvSpPr txBox="1"/>
          <p:nvPr/>
        </p:nvSpPr>
        <p:spPr>
          <a:xfrm>
            <a:off x="0" y="44624"/>
            <a:ext cx="12192000" cy="1877437"/>
          </a:xfrm>
          <a:prstGeom prst="rect">
            <a:avLst/>
          </a:prstGeom>
          <a:noFill/>
        </p:spPr>
        <p:txBody>
          <a:bodyPr wrap="square">
            <a:spAutoFit/>
          </a:bodyPr>
          <a:lstStyle/>
          <a:p>
            <a:pPr algn="ctr"/>
            <a:r>
              <a:rPr lang="es-CL" sz="4000" b="1" i="1" dirty="0">
                <a:solidFill>
                  <a:srgbClr val="00B0F0"/>
                </a:solidFill>
                <a:effectLst>
                  <a:outerShdw blurRad="38100" dist="38100" dir="2700000" algn="tl">
                    <a:srgbClr val="000000">
                      <a:alpha val="43137"/>
                    </a:srgbClr>
                  </a:outerShdw>
                </a:effectLst>
                <a:latin typeface="Georgia" pitchFamily="18" charset="0"/>
              </a:rPr>
              <a:t>-CONTEXTO CULTURAL-</a:t>
            </a:r>
            <a:br>
              <a:rPr lang="es-CL" b="1" i="1" dirty="0">
                <a:effectLst>
                  <a:outerShdw blurRad="38100" dist="38100" dir="2700000" algn="tl">
                    <a:srgbClr val="000000">
                      <a:alpha val="43137"/>
                    </a:srgbClr>
                  </a:outerShdw>
                </a:effectLst>
                <a:latin typeface="Georgia" pitchFamily="18" charset="0"/>
              </a:rPr>
            </a:br>
            <a:br>
              <a:rPr lang="es-CL" sz="1200" b="1" i="1" dirty="0">
                <a:effectLst>
                  <a:outerShdw blurRad="38100" dist="38100" dir="2700000" algn="tl">
                    <a:srgbClr val="000000">
                      <a:alpha val="43137"/>
                    </a:srgbClr>
                  </a:outerShdw>
                </a:effectLst>
                <a:latin typeface="Georgia" pitchFamily="18" charset="0"/>
              </a:rPr>
            </a:br>
            <a:r>
              <a:rPr lang="es-CL" b="1" i="1" dirty="0">
                <a:solidFill>
                  <a:srgbClr val="FF0000"/>
                </a:solidFill>
                <a:effectLst>
                  <a:outerShdw blurRad="38100" dist="38100" dir="2700000" algn="tl">
                    <a:srgbClr val="000000">
                      <a:alpha val="43137"/>
                    </a:srgbClr>
                  </a:outerShdw>
                </a:effectLst>
                <a:latin typeface="Georgia" pitchFamily="18" charset="0"/>
              </a:rPr>
              <a:t>Números 20.14-21 </a:t>
            </a:r>
            <a:r>
              <a:rPr lang="es-CL" b="1" i="1" dirty="0">
                <a:effectLst>
                  <a:outerShdw blurRad="38100" dist="38100" dir="2700000" algn="tl">
                    <a:srgbClr val="000000">
                      <a:alpha val="43137"/>
                    </a:srgbClr>
                  </a:outerShdw>
                </a:effectLst>
                <a:latin typeface="Georgia" pitchFamily="18" charset="0"/>
              </a:rPr>
              <a:t>– En el tiempo del Éxodo, </a:t>
            </a:r>
            <a:r>
              <a:rPr lang="es-CL" b="1" i="1" dirty="0">
                <a:solidFill>
                  <a:srgbClr val="FFFF00"/>
                </a:solidFill>
                <a:effectLst>
                  <a:outerShdw blurRad="38100" dist="38100" dir="2700000" algn="tl">
                    <a:srgbClr val="000000">
                      <a:alpha val="43137"/>
                    </a:srgbClr>
                  </a:outerShdw>
                </a:effectLst>
                <a:latin typeface="Georgia" pitchFamily="18" charset="0"/>
              </a:rPr>
              <a:t>Edom</a:t>
            </a:r>
            <a:r>
              <a:rPr lang="es-CL" b="1" i="1" dirty="0">
                <a:effectLst>
                  <a:outerShdw blurRad="38100" dist="38100" dir="2700000" algn="tl">
                    <a:srgbClr val="000000">
                      <a:alpha val="43137"/>
                    </a:srgbClr>
                  </a:outerShdw>
                </a:effectLst>
                <a:latin typeface="Georgia" pitchFamily="18" charset="0"/>
              </a:rPr>
              <a:t> no dejo pasar a Israel para ir a la tierra de prometida. </a:t>
            </a:r>
            <a:endParaRPr lang="es-CL" dirty="0"/>
          </a:p>
        </p:txBody>
      </p:sp>
      <p:pic>
        <p:nvPicPr>
          <p:cNvPr id="2050" name="Picture 2" descr="Números - Rodrigo Mejía">
            <a:extLst>
              <a:ext uri="{FF2B5EF4-FFF2-40B4-BE49-F238E27FC236}">
                <a16:creationId xmlns:a16="http://schemas.microsoft.com/office/drawing/2014/main" id="{028BB3DA-A2BD-4E45-791E-065CF8EBE7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000"/>
          <a:stretch>
            <a:fillRect/>
          </a:stretch>
        </p:blipFill>
        <p:spPr bwMode="auto">
          <a:xfrm>
            <a:off x="0" y="1922061"/>
            <a:ext cx="12192000" cy="49359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847490A-3674-D567-3F1D-D91E9D86D7F6}"/>
              </a:ext>
            </a:extLst>
          </p:cNvPr>
          <p:cNvSpPr txBox="1"/>
          <p:nvPr/>
        </p:nvSpPr>
        <p:spPr>
          <a:xfrm>
            <a:off x="-26775" y="6004915"/>
            <a:ext cx="12192000" cy="584775"/>
          </a:xfrm>
          <a:prstGeom prst="rect">
            <a:avLst/>
          </a:prstGeom>
          <a:solidFill>
            <a:schemeClr val="bg2">
              <a:lumMod val="85000"/>
              <a:lumOff val="15000"/>
              <a:alpha val="65000"/>
            </a:schemeClr>
          </a:solidFill>
        </p:spPr>
        <p:txBody>
          <a:bodyPr wrap="square">
            <a:spAutoFit/>
          </a:bodyPr>
          <a:lstStyle/>
          <a:p>
            <a:pPr algn="ctr"/>
            <a:r>
              <a:rPr lang="es-CL" sz="3200" b="1" i="1" dirty="0">
                <a:effectLst>
                  <a:outerShdw blurRad="38100" dist="38100" dir="2700000" algn="tl">
                    <a:srgbClr val="000000">
                      <a:alpha val="43137"/>
                    </a:srgbClr>
                  </a:outerShdw>
                </a:effectLst>
                <a:latin typeface="Georgia" pitchFamily="18" charset="0"/>
              </a:rPr>
              <a:t>¡Han pasado cientos de años y sigue la rivalidad!</a:t>
            </a:r>
            <a:endParaRPr lang="es-CL" dirty="0"/>
          </a:p>
        </p:txBody>
      </p:sp>
    </p:spTree>
    <p:extLst>
      <p:ext uri="{BB962C8B-B14F-4D97-AF65-F5344CB8AC3E}">
        <p14:creationId xmlns:p14="http://schemas.microsoft.com/office/powerpoint/2010/main" val="2328585735"/>
      </p:ext>
    </p:extLst>
  </p:cSld>
  <p:clrMapOvr>
    <a:masterClrMapping/>
  </p:clrMapOvr>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5238</TotalTime>
  <Words>885</Words>
  <Application>Microsoft Office PowerPoint</Application>
  <PresentationFormat>Panorámica</PresentationFormat>
  <Paragraphs>43</Paragraphs>
  <Slides>18</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Georgia</vt:lpstr>
      <vt:lpstr>Tahoma</vt:lpstr>
      <vt:lpstr>Times New Roman</vt:lpstr>
      <vt:lpstr>Pulse</vt:lpstr>
      <vt:lpstr>Luis Zepeda Mir</vt:lpstr>
      <vt:lpstr>“Visión de Abdías. Jehová el Señor ha dicho así en cuanto a Edom: Hemos oído el pregón de Jehová, y mensajero ha sido enviado a las naciones. Levantaos, y levantémonos contra este pueblo en batalla” (1.1).</vt:lpstr>
      <vt:lpstr>-¿QUIÉN FUE ABDÍAS?-  Abdías (Significa “Siervo de Jehová” en hebreo).  Este es el libro más breve del Antiguo Testamento.  -Por las situaciones reveladas en su libro, se cree que vivió muy cerca de los tiempos de la destrucción de Jerusalén por Babilonia  (586 a.C.)</vt:lpstr>
      <vt:lpstr>-¿QUIÉN FUE EDOM?- Edom (Significa “Rojo” en hebreo)</vt:lpstr>
      <vt:lpstr>Presentación de PowerPoint</vt:lpstr>
      <vt:lpstr>Presentación de PowerPoint</vt:lpstr>
      <vt:lpstr>Presentación de PowerPoint</vt:lpstr>
      <vt:lpstr>Presentación de PowerPoint</vt:lpstr>
      <vt:lpstr>Presentación de PowerPoint</vt:lpstr>
      <vt:lpstr>“Así ha dicho Jehová: Por tres pecados de Edom, y por el cuarto, no revocaré su castigo; porque persiguió a espada a su hermano, y VIOLÓ TODO AFECTO NATURAL; y en su furor le ha robado SIEMPRE, y PERPETUAMENTE HA GUARDADO EL RENCOR” (Amos 1.11).</vt:lpstr>
      <vt:lpstr>-El Juicio de Dios para Edom-  “Oh Jehová, recuerda contra los hijos de Edom el día de Jerusalén, Cuando decían: Arrasadla, arrasadla Hasta los cimientos” (Salmo 137.7).  “Gózate y alégrate, hija de Edom, la que habitas en tierra de Uz; Aun hasta ti llegará la copa; te embriagarás, y vomitarás. Se ha cumplido tu castigo, oh hija de Sion; Nunca más te hará llevar cautiva. Castigará tu iniquidad, oh hija de Edom; Descubrirá tus pecados” (Lamentaciones 4.21-22).</vt:lpstr>
      <vt:lpstr>-El Juicio de Dios para Edom-  “Así ha dicho Jehová el Señor: Por lo que hizo Edom, tomando venganza de la casa de Judá, pues delinquieron en extremo, y se vengaron de ellos; por tanto, así ha dicho Jehová el Señor: Yo también extenderé mi mano sobre Edom, y cortaré de ella hombres y bestias, y la asolaré; desde Temán hasta Dedán caerán a espada.  Y pondré mi venganza contra Edom en manos de mi pueblo Israel, y harán en Edom según mi enojo y conforme a mi ira; y conocerán mi venganza, dice Jehová el Señor” (Ezequiel 25.12-14).</vt:lpstr>
      <vt:lpstr>-PROPOSITO E IDEA CENTRAL DEL LIBRO-  Abdías nos habla de la destrucción de Edom por su abuso contra Judá.  Básicamente, Edom no había actuado como debería haber actuado un hermano. Y por consecuencia Dios les daría el pago, sería destruido y no quedaría nada.  A este día de la destrucción se le llama en  1.15 “el día de Jehová”.  Nadie podría ayudar a Edom.  Y por la misericordia de Dios, Judá y todo Israel sería restaurada.</vt:lpstr>
      <vt:lpstr>Presentación de PowerPoint</vt:lpstr>
      <vt:lpstr>Presentación de PowerPoint</vt:lpstr>
      <vt:lpstr>-PROPOSITO E IDEA CENTRAL DEL LIBRO-  -El tema general de Abdías es JEHOVA, COMO EL JUEZ Y REY DE TODAS LAS NACIONES  (1.1, 15-16, 21).  -El tema central de Abdías es LA JUSTA RETRIBUCIÓN DE DIOS (1.15).</vt:lpstr>
      <vt:lpstr>-ESTRUCTURA DEL LIBRO-  (1) ADVERTENCIA DE LA DESTRUCCIÓN DE EDOM - (1.1-9).  (2) LOS MOTIVOS DE LA DESTRUCCIÓN DE EDOM - (1.10-14).  -Fueron 4 los motivos que Dios esgrimió del porque Edom seria destruida… (1) Falta de COMPASIÓN por su prójimo (1.11). (2) Se BURLO de la calamidad de su prójimo (1.12). (3) Se APROVECHARON de la calamidad de su prójimo (1.13). (4) Quiso DESTRUIR a su prójimo (1.14).   (3) EL JUICIO DE DIOS Y LA RESTAURACIÓN DE ISRAEL - (1.15-21).</vt:lpstr>
      <vt:lpstr>Presentación de PowerPoint</vt:lpstr>
    </vt:vector>
  </TitlesOfParts>
  <Company>Church of Christ in Doug Cty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 a la Iglesia de Cristo</dc:title>
  <dc:creator>helmer</dc:creator>
  <cp:lastModifiedBy>Luis Zepeda Mir</cp:lastModifiedBy>
  <cp:revision>554</cp:revision>
  <dcterms:created xsi:type="dcterms:W3CDTF">2008-12-05T19:30:33Z</dcterms:created>
  <dcterms:modified xsi:type="dcterms:W3CDTF">2026-03-03T15:15:31Z</dcterms:modified>
</cp:coreProperties>
</file>