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96" r:id="rId1"/>
  </p:sldMasterIdLst>
  <p:notesMasterIdLst>
    <p:notesMasterId r:id="rId11"/>
  </p:notesMasterIdLst>
  <p:sldIdLst>
    <p:sldId id="256" r:id="rId2"/>
    <p:sldId id="258" r:id="rId3"/>
    <p:sldId id="279" r:id="rId4"/>
    <p:sldId id="280" r:id="rId5"/>
    <p:sldId id="281" r:id="rId6"/>
    <p:sldId id="259" r:id="rId7"/>
    <p:sldId id="278" r:id="rId8"/>
    <p:sldId id="275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948"/>
    <p:restoredTop sz="96208"/>
  </p:normalViewPr>
  <p:slideViewPr>
    <p:cSldViewPr snapToGrid="0" snapToObjects="1">
      <p:cViewPr varScale="1">
        <p:scale>
          <a:sx n="108" d="100"/>
          <a:sy n="108" d="100"/>
        </p:scale>
        <p:origin x="200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B850F1-2902-A741-A47F-D8B8F5340563}" type="doc">
      <dgm:prSet loTypeId="urn:microsoft.com/office/officeart/2005/8/layout/venn1" loCatId="" qsTypeId="urn:microsoft.com/office/officeart/2005/8/quickstyle/simple1" qsCatId="simple" csTypeId="urn:microsoft.com/office/officeart/2005/8/colors/accent1_2" csCatId="accent1" phldr="1"/>
      <dgm:spPr/>
    </dgm:pt>
    <dgm:pt modelId="{E94519B4-6CB7-2644-A325-869618EF1789}">
      <dgm:prSet phldrT="[Texto]"/>
      <dgm:spPr>
        <a:solidFill>
          <a:schemeClr val="accent3">
            <a:alpha val="50000"/>
          </a:schemeClr>
        </a:solidFill>
      </dgm:spPr>
      <dgm:t>
        <a:bodyPr/>
        <a:lstStyle/>
        <a:p>
          <a:endParaRPr lang="es-ES" dirty="0"/>
        </a:p>
      </dgm:t>
    </dgm:pt>
    <dgm:pt modelId="{27FD4346-2F65-D347-AB95-0C73D36AFC4E}" type="sibTrans" cxnId="{65F2757E-1F02-564D-967A-6EBC0F42F805}">
      <dgm:prSet/>
      <dgm:spPr/>
      <dgm:t>
        <a:bodyPr/>
        <a:lstStyle/>
        <a:p>
          <a:endParaRPr lang="es-ES"/>
        </a:p>
      </dgm:t>
    </dgm:pt>
    <dgm:pt modelId="{A4666268-1301-F54F-998D-AE6EAD186798}" type="parTrans" cxnId="{65F2757E-1F02-564D-967A-6EBC0F42F805}">
      <dgm:prSet/>
      <dgm:spPr/>
      <dgm:t>
        <a:bodyPr/>
        <a:lstStyle/>
        <a:p>
          <a:endParaRPr lang="es-ES"/>
        </a:p>
      </dgm:t>
    </dgm:pt>
    <dgm:pt modelId="{ED86905C-F307-C447-A4F1-AFAA9B9A75A5}">
      <dgm:prSet phldrT="[Texto]"/>
      <dgm:spPr/>
      <dgm:t>
        <a:bodyPr/>
        <a:lstStyle/>
        <a:p>
          <a:endParaRPr lang="es-ES" dirty="0"/>
        </a:p>
      </dgm:t>
    </dgm:pt>
    <dgm:pt modelId="{1AA63B73-3096-C546-9D07-54C358619703}" type="sibTrans" cxnId="{8308EFA6-FBF1-5746-AF01-9B278F96E65B}">
      <dgm:prSet/>
      <dgm:spPr/>
      <dgm:t>
        <a:bodyPr/>
        <a:lstStyle/>
        <a:p>
          <a:endParaRPr lang="es-ES"/>
        </a:p>
      </dgm:t>
    </dgm:pt>
    <dgm:pt modelId="{1555DCAE-1533-1F47-9ABA-80547B62A7A7}" type="parTrans" cxnId="{8308EFA6-FBF1-5746-AF01-9B278F96E65B}">
      <dgm:prSet/>
      <dgm:spPr/>
      <dgm:t>
        <a:bodyPr/>
        <a:lstStyle/>
        <a:p>
          <a:endParaRPr lang="es-ES"/>
        </a:p>
      </dgm:t>
    </dgm:pt>
    <dgm:pt modelId="{6337F8DA-B5EC-CA45-9780-4C878457D379}" type="pres">
      <dgm:prSet presAssocID="{5AB850F1-2902-A741-A47F-D8B8F5340563}" presName="compositeShape" presStyleCnt="0">
        <dgm:presLayoutVars>
          <dgm:chMax val="7"/>
          <dgm:dir/>
          <dgm:resizeHandles val="exact"/>
        </dgm:presLayoutVars>
      </dgm:prSet>
      <dgm:spPr/>
    </dgm:pt>
    <dgm:pt modelId="{E8B49CE4-086A-7249-A06A-D09E5E957CF5}" type="pres">
      <dgm:prSet presAssocID="{ED86905C-F307-C447-A4F1-AFAA9B9A75A5}" presName="circ1" presStyleLbl="vennNode1" presStyleIdx="0" presStyleCnt="2" custLinFactNeighborX="-21129" custLinFactNeighborY="7304"/>
      <dgm:spPr/>
    </dgm:pt>
    <dgm:pt modelId="{C5A6CA80-6D5A-4247-989E-A33698A34A3F}" type="pres">
      <dgm:prSet presAssocID="{ED86905C-F307-C447-A4F1-AFAA9B9A75A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295E908-C0D4-7348-9772-5C089E7594A2}" type="pres">
      <dgm:prSet presAssocID="{E94519B4-6CB7-2644-A325-869618EF1789}" presName="circ2" presStyleLbl="vennNode1" presStyleIdx="1" presStyleCnt="2" custScaleX="99782" custLinFactNeighborX="15303" custLinFactNeighborY="3792"/>
      <dgm:spPr/>
    </dgm:pt>
    <dgm:pt modelId="{C78CA8CA-2C40-D440-B969-0F5F49EDC4D5}" type="pres">
      <dgm:prSet presAssocID="{E94519B4-6CB7-2644-A325-869618EF178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F21260D-8956-D54F-B926-81B0DEE9A6AA}" type="presOf" srcId="{ED86905C-F307-C447-A4F1-AFAA9B9A75A5}" destId="{E8B49CE4-086A-7249-A06A-D09E5E957CF5}" srcOrd="0" destOrd="0" presId="urn:microsoft.com/office/officeart/2005/8/layout/venn1"/>
    <dgm:cxn modelId="{7F444956-6166-724C-96ED-E188B403E231}" type="presOf" srcId="{ED86905C-F307-C447-A4F1-AFAA9B9A75A5}" destId="{C5A6CA80-6D5A-4247-989E-A33698A34A3F}" srcOrd="1" destOrd="0" presId="urn:microsoft.com/office/officeart/2005/8/layout/venn1"/>
    <dgm:cxn modelId="{65F2757E-1F02-564D-967A-6EBC0F42F805}" srcId="{5AB850F1-2902-A741-A47F-D8B8F5340563}" destId="{E94519B4-6CB7-2644-A325-869618EF1789}" srcOrd="1" destOrd="0" parTransId="{A4666268-1301-F54F-998D-AE6EAD186798}" sibTransId="{27FD4346-2F65-D347-AB95-0C73D36AFC4E}"/>
    <dgm:cxn modelId="{15CFB491-0746-5F43-825B-C88CEA79DDF5}" type="presOf" srcId="{E94519B4-6CB7-2644-A325-869618EF1789}" destId="{C78CA8CA-2C40-D440-B969-0F5F49EDC4D5}" srcOrd="1" destOrd="0" presId="urn:microsoft.com/office/officeart/2005/8/layout/venn1"/>
    <dgm:cxn modelId="{8308EFA6-FBF1-5746-AF01-9B278F96E65B}" srcId="{5AB850F1-2902-A741-A47F-D8B8F5340563}" destId="{ED86905C-F307-C447-A4F1-AFAA9B9A75A5}" srcOrd="0" destOrd="0" parTransId="{1555DCAE-1533-1F47-9ABA-80547B62A7A7}" sibTransId="{1AA63B73-3096-C546-9D07-54C358619703}"/>
    <dgm:cxn modelId="{CC99B5ED-8E51-1F40-A3EF-09EDEC72A3BC}" type="presOf" srcId="{E94519B4-6CB7-2644-A325-869618EF1789}" destId="{6295E908-C0D4-7348-9772-5C089E7594A2}" srcOrd="0" destOrd="0" presId="urn:microsoft.com/office/officeart/2005/8/layout/venn1"/>
    <dgm:cxn modelId="{7C1FE4F2-C00F-7A4F-9C36-F82286F793EA}" type="presOf" srcId="{5AB850F1-2902-A741-A47F-D8B8F5340563}" destId="{6337F8DA-B5EC-CA45-9780-4C878457D379}" srcOrd="0" destOrd="0" presId="urn:microsoft.com/office/officeart/2005/8/layout/venn1"/>
    <dgm:cxn modelId="{450180C4-736D-D04B-B4C4-E7623209D20F}" type="presParOf" srcId="{6337F8DA-B5EC-CA45-9780-4C878457D379}" destId="{E8B49CE4-086A-7249-A06A-D09E5E957CF5}" srcOrd="0" destOrd="0" presId="urn:microsoft.com/office/officeart/2005/8/layout/venn1"/>
    <dgm:cxn modelId="{2E4DB4D7-1D62-944D-84E2-1A64CE18AB99}" type="presParOf" srcId="{6337F8DA-B5EC-CA45-9780-4C878457D379}" destId="{C5A6CA80-6D5A-4247-989E-A33698A34A3F}" srcOrd="1" destOrd="0" presId="urn:microsoft.com/office/officeart/2005/8/layout/venn1"/>
    <dgm:cxn modelId="{9FA57C31-CEDE-8942-9CB2-B81B6739D28F}" type="presParOf" srcId="{6337F8DA-B5EC-CA45-9780-4C878457D379}" destId="{6295E908-C0D4-7348-9772-5C089E7594A2}" srcOrd="2" destOrd="0" presId="urn:microsoft.com/office/officeart/2005/8/layout/venn1"/>
    <dgm:cxn modelId="{8138FF57-90BA-4F45-92DD-4ACB5E282CFE}" type="presParOf" srcId="{6337F8DA-B5EC-CA45-9780-4C878457D379}" destId="{C78CA8CA-2C40-D440-B969-0F5F49EDC4D5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B850F1-2902-A741-A47F-D8B8F5340563}" type="doc">
      <dgm:prSet loTypeId="urn:microsoft.com/office/officeart/2005/8/layout/venn1" loCatId="" qsTypeId="urn:microsoft.com/office/officeart/2005/8/quickstyle/simple1" qsCatId="simple" csTypeId="urn:microsoft.com/office/officeart/2005/8/colors/accent1_2" csCatId="accent1" phldr="1"/>
      <dgm:spPr/>
    </dgm:pt>
    <dgm:pt modelId="{E94519B4-6CB7-2644-A325-869618EF1789}">
      <dgm:prSet phldrT="[Texto]"/>
      <dgm:spPr>
        <a:solidFill>
          <a:schemeClr val="accent3">
            <a:alpha val="50000"/>
          </a:schemeClr>
        </a:solidFill>
      </dgm:spPr>
      <dgm:t>
        <a:bodyPr/>
        <a:lstStyle/>
        <a:p>
          <a:endParaRPr lang="es-ES" dirty="0"/>
        </a:p>
      </dgm:t>
    </dgm:pt>
    <dgm:pt modelId="{27FD4346-2F65-D347-AB95-0C73D36AFC4E}" type="sibTrans" cxnId="{65F2757E-1F02-564D-967A-6EBC0F42F805}">
      <dgm:prSet/>
      <dgm:spPr/>
      <dgm:t>
        <a:bodyPr/>
        <a:lstStyle/>
        <a:p>
          <a:endParaRPr lang="es-ES"/>
        </a:p>
      </dgm:t>
    </dgm:pt>
    <dgm:pt modelId="{A4666268-1301-F54F-998D-AE6EAD186798}" type="parTrans" cxnId="{65F2757E-1F02-564D-967A-6EBC0F42F805}">
      <dgm:prSet/>
      <dgm:spPr/>
      <dgm:t>
        <a:bodyPr/>
        <a:lstStyle/>
        <a:p>
          <a:endParaRPr lang="es-ES"/>
        </a:p>
      </dgm:t>
    </dgm:pt>
    <dgm:pt modelId="{ED86905C-F307-C447-A4F1-AFAA9B9A75A5}">
      <dgm:prSet phldrT="[Texto]"/>
      <dgm:spPr/>
      <dgm:t>
        <a:bodyPr/>
        <a:lstStyle/>
        <a:p>
          <a:endParaRPr lang="es-ES" dirty="0"/>
        </a:p>
      </dgm:t>
    </dgm:pt>
    <dgm:pt modelId="{1AA63B73-3096-C546-9D07-54C358619703}" type="sibTrans" cxnId="{8308EFA6-FBF1-5746-AF01-9B278F96E65B}">
      <dgm:prSet/>
      <dgm:spPr/>
      <dgm:t>
        <a:bodyPr/>
        <a:lstStyle/>
        <a:p>
          <a:endParaRPr lang="es-ES"/>
        </a:p>
      </dgm:t>
    </dgm:pt>
    <dgm:pt modelId="{1555DCAE-1533-1F47-9ABA-80547B62A7A7}" type="parTrans" cxnId="{8308EFA6-FBF1-5746-AF01-9B278F96E65B}">
      <dgm:prSet/>
      <dgm:spPr/>
      <dgm:t>
        <a:bodyPr/>
        <a:lstStyle/>
        <a:p>
          <a:endParaRPr lang="es-ES"/>
        </a:p>
      </dgm:t>
    </dgm:pt>
    <dgm:pt modelId="{6337F8DA-B5EC-CA45-9780-4C878457D379}" type="pres">
      <dgm:prSet presAssocID="{5AB850F1-2902-A741-A47F-D8B8F5340563}" presName="compositeShape" presStyleCnt="0">
        <dgm:presLayoutVars>
          <dgm:chMax val="7"/>
          <dgm:dir/>
          <dgm:resizeHandles val="exact"/>
        </dgm:presLayoutVars>
      </dgm:prSet>
      <dgm:spPr/>
    </dgm:pt>
    <dgm:pt modelId="{E8B49CE4-086A-7249-A06A-D09E5E957CF5}" type="pres">
      <dgm:prSet presAssocID="{ED86905C-F307-C447-A4F1-AFAA9B9A75A5}" presName="circ1" presStyleLbl="vennNode1" presStyleIdx="0" presStyleCnt="2" custLinFactNeighborX="-21129" custLinFactNeighborY="7304"/>
      <dgm:spPr/>
    </dgm:pt>
    <dgm:pt modelId="{C5A6CA80-6D5A-4247-989E-A33698A34A3F}" type="pres">
      <dgm:prSet presAssocID="{ED86905C-F307-C447-A4F1-AFAA9B9A75A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295E908-C0D4-7348-9772-5C089E7594A2}" type="pres">
      <dgm:prSet presAssocID="{E94519B4-6CB7-2644-A325-869618EF1789}" presName="circ2" presStyleLbl="vennNode1" presStyleIdx="1" presStyleCnt="2" custScaleX="99782" custLinFactNeighborX="15303" custLinFactNeighborY="3792"/>
      <dgm:spPr/>
    </dgm:pt>
    <dgm:pt modelId="{C78CA8CA-2C40-D440-B969-0F5F49EDC4D5}" type="pres">
      <dgm:prSet presAssocID="{E94519B4-6CB7-2644-A325-869618EF178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F21260D-8956-D54F-B926-81B0DEE9A6AA}" type="presOf" srcId="{ED86905C-F307-C447-A4F1-AFAA9B9A75A5}" destId="{E8B49CE4-086A-7249-A06A-D09E5E957CF5}" srcOrd="0" destOrd="0" presId="urn:microsoft.com/office/officeart/2005/8/layout/venn1"/>
    <dgm:cxn modelId="{7F444956-6166-724C-96ED-E188B403E231}" type="presOf" srcId="{ED86905C-F307-C447-A4F1-AFAA9B9A75A5}" destId="{C5A6CA80-6D5A-4247-989E-A33698A34A3F}" srcOrd="1" destOrd="0" presId="urn:microsoft.com/office/officeart/2005/8/layout/venn1"/>
    <dgm:cxn modelId="{65F2757E-1F02-564D-967A-6EBC0F42F805}" srcId="{5AB850F1-2902-A741-A47F-D8B8F5340563}" destId="{E94519B4-6CB7-2644-A325-869618EF1789}" srcOrd="1" destOrd="0" parTransId="{A4666268-1301-F54F-998D-AE6EAD186798}" sibTransId="{27FD4346-2F65-D347-AB95-0C73D36AFC4E}"/>
    <dgm:cxn modelId="{15CFB491-0746-5F43-825B-C88CEA79DDF5}" type="presOf" srcId="{E94519B4-6CB7-2644-A325-869618EF1789}" destId="{C78CA8CA-2C40-D440-B969-0F5F49EDC4D5}" srcOrd="1" destOrd="0" presId="urn:microsoft.com/office/officeart/2005/8/layout/venn1"/>
    <dgm:cxn modelId="{8308EFA6-FBF1-5746-AF01-9B278F96E65B}" srcId="{5AB850F1-2902-A741-A47F-D8B8F5340563}" destId="{ED86905C-F307-C447-A4F1-AFAA9B9A75A5}" srcOrd="0" destOrd="0" parTransId="{1555DCAE-1533-1F47-9ABA-80547B62A7A7}" sibTransId="{1AA63B73-3096-C546-9D07-54C358619703}"/>
    <dgm:cxn modelId="{CC99B5ED-8E51-1F40-A3EF-09EDEC72A3BC}" type="presOf" srcId="{E94519B4-6CB7-2644-A325-869618EF1789}" destId="{6295E908-C0D4-7348-9772-5C089E7594A2}" srcOrd="0" destOrd="0" presId="urn:microsoft.com/office/officeart/2005/8/layout/venn1"/>
    <dgm:cxn modelId="{7C1FE4F2-C00F-7A4F-9C36-F82286F793EA}" type="presOf" srcId="{5AB850F1-2902-A741-A47F-D8B8F5340563}" destId="{6337F8DA-B5EC-CA45-9780-4C878457D379}" srcOrd="0" destOrd="0" presId="urn:microsoft.com/office/officeart/2005/8/layout/venn1"/>
    <dgm:cxn modelId="{450180C4-736D-D04B-B4C4-E7623209D20F}" type="presParOf" srcId="{6337F8DA-B5EC-CA45-9780-4C878457D379}" destId="{E8B49CE4-086A-7249-A06A-D09E5E957CF5}" srcOrd="0" destOrd="0" presId="urn:microsoft.com/office/officeart/2005/8/layout/venn1"/>
    <dgm:cxn modelId="{2E4DB4D7-1D62-944D-84E2-1A64CE18AB99}" type="presParOf" srcId="{6337F8DA-B5EC-CA45-9780-4C878457D379}" destId="{C5A6CA80-6D5A-4247-989E-A33698A34A3F}" srcOrd="1" destOrd="0" presId="urn:microsoft.com/office/officeart/2005/8/layout/venn1"/>
    <dgm:cxn modelId="{9FA57C31-CEDE-8942-9CB2-B81B6739D28F}" type="presParOf" srcId="{6337F8DA-B5EC-CA45-9780-4C878457D379}" destId="{6295E908-C0D4-7348-9772-5C089E7594A2}" srcOrd="2" destOrd="0" presId="urn:microsoft.com/office/officeart/2005/8/layout/venn1"/>
    <dgm:cxn modelId="{8138FF57-90BA-4F45-92DD-4ACB5E282CFE}" type="presParOf" srcId="{6337F8DA-B5EC-CA45-9780-4C878457D379}" destId="{C78CA8CA-2C40-D440-B969-0F5F49EDC4D5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B850F1-2902-A741-A47F-D8B8F5340563}" type="doc">
      <dgm:prSet loTypeId="urn:microsoft.com/office/officeart/2005/8/layout/venn1" loCatId="" qsTypeId="urn:microsoft.com/office/officeart/2005/8/quickstyle/simple1" qsCatId="simple" csTypeId="urn:microsoft.com/office/officeart/2005/8/colors/accent1_2" csCatId="accent1" phldr="1"/>
      <dgm:spPr/>
    </dgm:pt>
    <dgm:pt modelId="{E94519B4-6CB7-2644-A325-869618EF1789}">
      <dgm:prSet phldrT="[Texto]"/>
      <dgm:spPr>
        <a:solidFill>
          <a:schemeClr val="accent3">
            <a:alpha val="50000"/>
          </a:schemeClr>
        </a:solidFill>
      </dgm:spPr>
      <dgm:t>
        <a:bodyPr/>
        <a:lstStyle/>
        <a:p>
          <a:endParaRPr lang="es-ES" dirty="0"/>
        </a:p>
      </dgm:t>
    </dgm:pt>
    <dgm:pt modelId="{27FD4346-2F65-D347-AB95-0C73D36AFC4E}" type="sibTrans" cxnId="{65F2757E-1F02-564D-967A-6EBC0F42F805}">
      <dgm:prSet/>
      <dgm:spPr/>
      <dgm:t>
        <a:bodyPr/>
        <a:lstStyle/>
        <a:p>
          <a:endParaRPr lang="es-ES"/>
        </a:p>
      </dgm:t>
    </dgm:pt>
    <dgm:pt modelId="{A4666268-1301-F54F-998D-AE6EAD186798}" type="parTrans" cxnId="{65F2757E-1F02-564D-967A-6EBC0F42F805}">
      <dgm:prSet/>
      <dgm:spPr/>
      <dgm:t>
        <a:bodyPr/>
        <a:lstStyle/>
        <a:p>
          <a:endParaRPr lang="es-ES"/>
        </a:p>
      </dgm:t>
    </dgm:pt>
    <dgm:pt modelId="{ED86905C-F307-C447-A4F1-AFAA9B9A75A5}">
      <dgm:prSet phldrT="[Texto]"/>
      <dgm:spPr/>
      <dgm:t>
        <a:bodyPr/>
        <a:lstStyle/>
        <a:p>
          <a:endParaRPr lang="es-ES" dirty="0"/>
        </a:p>
      </dgm:t>
    </dgm:pt>
    <dgm:pt modelId="{1AA63B73-3096-C546-9D07-54C358619703}" type="sibTrans" cxnId="{8308EFA6-FBF1-5746-AF01-9B278F96E65B}">
      <dgm:prSet/>
      <dgm:spPr/>
      <dgm:t>
        <a:bodyPr/>
        <a:lstStyle/>
        <a:p>
          <a:endParaRPr lang="es-ES"/>
        </a:p>
      </dgm:t>
    </dgm:pt>
    <dgm:pt modelId="{1555DCAE-1533-1F47-9ABA-80547B62A7A7}" type="parTrans" cxnId="{8308EFA6-FBF1-5746-AF01-9B278F96E65B}">
      <dgm:prSet/>
      <dgm:spPr/>
      <dgm:t>
        <a:bodyPr/>
        <a:lstStyle/>
        <a:p>
          <a:endParaRPr lang="es-ES"/>
        </a:p>
      </dgm:t>
    </dgm:pt>
    <dgm:pt modelId="{6337F8DA-B5EC-CA45-9780-4C878457D379}" type="pres">
      <dgm:prSet presAssocID="{5AB850F1-2902-A741-A47F-D8B8F5340563}" presName="compositeShape" presStyleCnt="0">
        <dgm:presLayoutVars>
          <dgm:chMax val="7"/>
          <dgm:dir/>
          <dgm:resizeHandles val="exact"/>
        </dgm:presLayoutVars>
      </dgm:prSet>
      <dgm:spPr/>
    </dgm:pt>
    <dgm:pt modelId="{E8B49CE4-086A-7249-A06A-D09E5E957CF5}" type="pres">
      <dgm:prSet presAssocID="{ED86905C-F307-C447-A4F1-AFAA9B9A75A5}" presName="circ1" presStyleLbl="vennNode1" presStyleIdx="0" presStyleCnt="2"/>
      <dgm:spPr/>
    </dgm:pt>
    <dgm:pt modelId="{C5A6CA80-6D5A-4247-989E-A33698A34A3F}" type="pres">
      <dgm:prSet presAssocID="{ED86905C-F307-C447-A4F1-AFAA9B9A75A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295E908-C0D4-7348-9772-5C089E7594A2}" type="pres">
      <dgm:prSet presAssocID="{E94519B4-6CB7-2644-A325-869618EF1789}" presName="circ2" presStyleLbl="vennNode1" presStyleIdx="1" presStyleCnt="2" custScaleX="99782" custLinFactNeighborX="-19721" custLinFactNeighborY="57"/>
      <dgm:spPr/>
    </dgm:pt>
    <dgm:pt modelId="{C78CA8CA-2C40-D440-B969-0F5F49EDC4D5}" type="pres">
      <dgm:prSet presAssocID="{E94519B4-6CB7-2644-A325-869618EF178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F21260D-8956-D54F-B926-81B0DEE9A6AA}" type="presOf" srcId="{ED86905C-F307-C447-A4F1-AFAA9B9A75A5}" destId="{E8B49CE4-086A-7249-A06A-D09E5E957CF5}" srcOrd="0" destOrd="0" presId="urn:microsoft.com/office/officeart/2005/8/layout/venn1"/>
    <dgm:cxn modelId="{7F444956-6166-724C-96ED-E188B403E231}" type="presOf" srcId="{ED86905C-F307-C447-A4F1-AFAA9B9A75A5}" destId="{C5A6CA80-6D5A-4247-989E-A33698A34A3F}" srcOrd="1" destOrd="0" presId="urn:microsoft.com/office/officeart/2005/8/layout/venn1"/>
    <dgm:cxn modelId="{65F2757E-1F02-564D-967A-6EBC0F42F805}" srcId="{5AB850F1-2902-A741-A47F-D8B8F5340563}" destId="{E94519B4-6CB7-2644-A325-869618EF1789}" srcOrd="1" destOrd="0" parTransId="{A4666268-1301-F54F-998D-AE6EAD186798}" sibTransId="{27FD4346-2F65-D347-AB95-0C73D36AFC4E}"/>
    <dgm:cxn modelId="{15CFB491-0746-5F43-825B-C88CEA79DDF5}" type="presOf" srcId="{E94519B4-6CB7-2644-A325-869618EF1789}" destId="{C78CA8CA-2C40-D440-B969-0F5F49EDC4D5}" srcOrd="1" destOrd="0" presId="urn:microsoft.com/office/officeart/2005/8/layout/venn1"/>
    <dgm:cxn modelId="{8308EFA6-FBF1-5746-AF01-9B278F96E65B}" srcId="{5AB850F1-2902-A741-A47F-D8B8F5340563}" destId="{ED86905C-F307-C447-A4F1-AFAA9B9A75A5}" srcOrd="0" destOrd="0" parTransId="{1555DCAE-1533-1F47-9ABA-80547B62A7A7}" sibTransId="{1AA63B73-3096-C546-9D07-54C358619703}"/>
    <dgm:cxn modelId="{CC99B5ED-8E51-1F40-A3EF-09EDEC72A3BC}" type="presOf" srcId="{E94519B4-6CB7-2644-A325-869618EF1789}" destId="{6295E908-C0D4-7348-9772-5C089E7594A2}" srcOrd="0" destOrd="0" presId="urn:microsoft.com/office/officeart/2005/8/layout/venn1"/>
    <dgm:cxn modelId="{7C1FE4F2-C00F-7A4F-9C36-F82286F793EA}" type="presOf" srcId="{5AB850F1-2902-A741-A47F-D8B8F5340563}" destId="{6337F8DA-B5EC-CA45-9780-4C878457D379}" srcOrd="0" destOrd="0" presId="urn:microsoft.com/office/officeart/2005/8/layout/venn1"/>
    <dgm:cxn modelId="{450180C4-736D-D04B-B4C4-E7623209D20F}" type="presParOf" srcId="{6337F8DA-B5EC-CA45-9780-4C878457D379}" destId="{E8B49CE4-086A-7249-A06A-D09E5E957CF5}" srcOrd="0" destOrd="0" presId="urn:microsoft.com/office/officeart/2005/8/layout/venn1"/>
    <dgm:cxn modelId="{2E4DB4D7-1D62-944D-84E2-1A64CE18AB99}" type="presParOf" srcId="{6337F8DA-B5EC-CA45-9780-4C878457D379}" destId="{C5A6CA80-6D5A-4247-989E-A33698A34A3F}" srcOrd="1" destOrd="0" presId="urn:microsoft.com/office/officeart/2005/8/layout/venn1"/>
    <dgm:cxn modelId="{9FA57C31-CEDE-8942-9CB2-B81B6739D28F}" type="presParOf" srcId="{6337F8DA-B5EC-CA45-9780-4C878457D379}" destId="{6295E908-C0D4-7348-9772-5C089E7594A2}" srcOrd="2" destOrd="0" presId="urn:microsoft.com/office/officeart/2005/8/layout/venn1"/>
    <dgm:cxn modelId="{8138FF57-90BA-4F45-92DD-4ACB5E282CFE}" type="presParOf" srcId="{6337F8DA-B5EC-CA45-9780-4C878457D379}" destId="{C78CA8CA-2C40-D440-B969-0F5F49EDC4D5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49CE4-086A-7249-A06A-D09E5E957CF5}">
      <dsp:nvSpPr>
        <dsp:cNvPr id="0" name=""/>
        <dsp:cNvSpPr/>
      </dsp:nvSpPr>
      <dsp:spPr>
        <a:xfrm>
          <a:off x="3919" y="22824"/>
          <a:ext cx="4172937" cy="41729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500" kern="1200" dirty="0"/>
        </a:p>
      </dsp:txBody>
      <dsp:txXfrm>
        <a:off x="586627" y="514903"/>
        <a:ext cx="2406017" cy="3188779"/>
      </dsp:txXfrm>
    </dsp:sp>
    <dsp:sp modelId="{6295E908-C0D4-7348-9772-5C089E7594A2}">
      <dsp:nvSpPr>
        <dsp:cNvPr id="0" name=""/>
        <dsp:cNvSpPr/>
      </dsp:nvSpPr>
      <dsp:spPr>
        <a:xfrm>
          <a:off x="4536274" y="22824"/>
          <a:ext cx="4163840" cy="4172937"/>
        </a:xfrm>
        <a:prstGeom prst="ellipse">
          <a:avLst/>
        </a:prstGeom>
        <a:solidFill>
          <a:schemeClr val="accent3"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500" kern="1200" dirty="0"/>
        </a:p>
      </dsp:txBody>
      <dsp:txXfrm>
        <a:off x="5717905" y="514903"/>
        <a:ext cx="2400772" cy="31887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49CE4-086A-7249-A06A-D09E5E957CF5}">
      <dsp:nvSpPr>
        <dsp:cNvPr id="0" name=""/>
        <dsp:cNvSpPr/>
      </dsp:nvSpPr>
      <dsp:spPr>
        <a:xfrm>
          <a:off x="3919" y="22824"/>
          <a:ext cx="4172937" cy="41729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500" kern="1200" dirty="0"/>
        </a:p>
      </dsp:txBody>
      <dsp:txXfrm>
        <a:off x="586627" y="514903"/>
        <a:ext cx="2406017" cy="3188779"/>
      </dsp:txXfrm>
    </dsp:sp>
    <dsp:sp modelId="{6295E908-C0D4-7348-9772-5C089E7594A2}">
      <dsp:nvSpPr>
        <dsp:cNvPr id="0" name=""/>
        <dsp:cNvSpPr/>
      </dsp:nvSpPr>
      <dsp:spPr>
        <a:xfrm>
          <a:off x="4536274" y="22824"/>
          <a:ext cx="4163840" cy="4172937"/>
        </a:xfrm>
        <a:prstGeom prst="ellipse">
          <a:avLst/>
        </a:prstGeom>
        <a:solidFill>
          <a:schemeClr val="accent3"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500" kern="1200" dirty="0"/>
        </a:p>
      </dsp:txBody>
      <dsp:txXfrm>
        <a:off x="5717905" y="514903"/>
        <a:ext cx="2400772" cy="31887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49CE4-086A-7249-A06A-D09E5E957CF5}">
      <dsp:nvSpPr>
        <dsp:cNvPr id="0" name=""/>
        <dsp:cNvSpPr/>
      </dsp:nvSpPr>
      <dsp:spPr>
        <a:xfrm>
          <a:off x="885619" y="11412"/>
          <a:ext cx="4172937" cy="41729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500" kern="1200" dirty="0"/>
        </a:p>
      </dsp:txBody>
      <dsp:txXfrm>
        <a:off x="1468327" y="503491"/>
        <a:ext cx="2406017" cy="3188779"/>
      </dsp:txXfrm>
    </dsp:sp>
    <dsp:sp modelId="{6295E908-C0D4-7348-9772-5C089E7594A2}">
      <dsp:nvSpPr>
        <dsp:cNvPr id="0" name=""/>
        <dsp:cNvSpPr/>
      </dsp:nvSpPr>
      <dsp:spPr>
        <a:xfrm>
          <a:off x="3074745" y="13791"/>
          <a:ext cx="4163840" cy="4172937"/>
        </a:xfrm>
        <a:prstGeom prst="ellipse">
          <a:avLst/>
        </a:prstGeom>
        <a:solidFill>
          <a:schemeClr val="accent3"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500" kern="1200" dirty="0"/>
        </a:p>
      </dsp:txBody>
      <dsp:txXfrm>
        <a:off x="4256375" y="505870"/>
        <a:ext cx="2400772" cy="3188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2C7B4-AC2B-8F4F-AE89-796E8EC8D53A}" type="datetimeFigureOut">
              <a:rPr lang="es-CL" smtClean="0"/>
              <a:t>18-10-24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EC11E-600F-0E45-A472-04ED286691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0614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2841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2843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376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0402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19813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57227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072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7375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605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795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500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35130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91485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13240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9396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5118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24-10-21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/>
              <a:t>La Confesión de Pedro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401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s-CL"/>
              <a:t>24-10-21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s-CL"/>
              <a:t>La Confesión de Pedro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78EFF-6D99-964E-A61C-7B135D469C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87657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  <p:sldLayoutId id="2147483909" r:id="rId13"/>
    <p:sldLayoutId id="2147483910" r:id="rId14"/>
    <p:sldLayoutId id="2147483911" r:id="rId15"/>
    <p:sldLayoutId id="2147483912" r:id="rId16"/>
    <p:sldLayoutId id="2147483913" r:id="rId17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6334CD-476D-6E40-9D3E-BD2CA1CC29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84137" y="2427428"/>
            <a:ext cx="11803117" cy="3329581"/>
          </a:xfrm>
        </p:spPr>
        <p:txBody>
          <a:bodyPr/>
          <a:lstStyle/>
          <a:p>
            <a:pPr algn="ctr"/>
            <a:r>
              <a:rPr lang="es-CL" sz="4800" dirty="0"/>
              <a:t>¿Qué Significa </a:t>
            </a:r>
            <a:br>
              <a:rPr lang="es-CL" sz="4800" dirty="0"/>
            </a:br>
            <a:r>
              <a:rPr lang="es-CL" sz="4800" dirty="0"/>
              <a:t>el Mandato de Jesús a los Apóstoles antes de subir al cielo ?</a:t>
            </a:r>
            <a:br>
              <a:rPr lang="es-CL" sz="4800" dirty="0"/>
            </a:br>
            <a:br>
              <a:rPr lang="es-CL" sz="4800" dirty="0"/>
            </a:br>
            <a:br>
              <a:rPr lang="es-CL" sz="4800" dirty="0"/>
            </a:br>
            <a:r>
              <a:rPr lang="es-CL" sz="2000" dirty="0"/>
              <a:t>(Mateo 28:19-20 / Marco 16:14-16 / Lucas 24: 44-48 / Juan 20: 19-22)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FA3845ED-D8BB-8B4D-8F56-5DD9A4CBB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857625" cy="98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635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95AC5A-BF93-6D43-A35C-9CD72D16D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84" y="2052918"/>
            <a:ext cx="9752970" cy="419548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b="1" dirty="0"/>
              <a:t>Mateo 28: 16-20: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r>
              <a:rPr lang="es-CL" u="sng" dirty="0"/>
              <a:t>'Los once discípulos </a:t>
            </a:r>
            <a:r>
              <a:rPr lang="es-CL" dirty="0"/>
              <a:t>fueron a Galilea, a la montaña que Jesús les había indicado. Cuando lo vieron, lo adoraron; pero algunos dudaban. Jesús se acercó entonces a ellos y dijo: —Se me ha dado toda autoridad en el cielo y en la tierra. Por tanto, </a:t>
            </a:r>
            <a:r>
              <a:rPr lang="es-CL" u="sng" dirty="0"/>
              <a:t>vayan y hagan discípulos de todas las naciones, bautizándolos en el nombre del Padre y del Hijo y del Espíritu Santo, enseñándoles a </a:t>
            </a:r>
            <a:r>
              <a:rPr lang="es-CL" u="sng" dirty="0">
                <a:highlight>
                  <a:srgbClr val="C0C0C0"/>
                </a:highlight>
              </a:rPr>
              <a:t>obedecer todo lo que les he mandado a ustedes</a:t>
            </a:r>
            <a:r>
              <a:rPr lang="es-CL" dirty="0"/>
              <a:t>. Y les aseguro que estaré con ustedes siempre, hasta el fin del mundo.'</a:t>
            </a:r>
          </a:p>
          <a:p>
            <a:pPr marL="857250" lvl="1" indent="-457200">
              <a:buFont typeface="+mj-lt"/>
              <a:buAutoNum type="arabicPeriod"/>
            </a:pPr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356457-9379-754A-988B-A0C7A801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2</a:t>
            </a:fld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2F88BDA-487C-134F-8AF4-BF21034CA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857625" cy="980925"/>
          </a:xfrm>
          <a:prstGeom prst="rect">
            <a:avLst/>
          </a:prstGeom>
        </p:spPr>
      </p:pic>
      <p:sp>
        <p:nvSpPr>
          <p:cNvPr id="2" name="Marcador de fecha 3">
            <a:extLst>
              <a:ext uri="{FF2B5EF4-FFF2-40B4-BE49-F238E27FC236}">
                <a16:creationId xmlns:a16="http://schemas.microsoft.com/office/drawing/2014/main" id="{731E6D2D-7DE0-2618-B80D-2C5EAD9FA0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1056822" y="480270"/>
            <a:ext cx="990599" cy="304799"/>
          </a:xfrm>
        </p:spPr>
        <p:txBody>
          <a:bodyPr/>
          <a:lstStyle/>
          <a:p>
            <a:r>
              <a:rPr lang="es-CL" dirty="0"/>
              <a:t>11-08-24</a:t>
            </a:r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3753EFA1-8A4D-5767-FC2D-E66640254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017575" y="1835879"/>
            <a:ext cx="3859795" cy="304801"/>
          </a:xfrm>
        </p:spPr>
        <p:txBody>
          <a:bodyPr/>
          <a:lstStyle/>
          <a:p>
            <a:r>
              <a:rPr lang="es-CL" dirty="0"/>
              <a:t>El  Mandato  de  Jesucristo a  Los  Apóstoles</a:t>
            </a:r>
          </a:p>
        </p:txBody>
      </p:sp>
    </p:spTree>
    <p:extLst>
      <p:ext uri="{BB962C8B-B14F-4D97-AF65-F5344CB8AC3E}">
        <p14:creationId xmlns:p14="http://schemas.microsoft.com/office/powerpoint/2010/main" val="4278476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95AC5A-BF93-6D43-A35C-9CD72D16D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84" y="2052918"/>
            <a:ext cx="9752970" cy="4195481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b="1" dirty="0"/>
              <a:t>Lucas 24: 44-47: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r>
              <a:rPr lang="es-CL" dirty="0"/>
              <a:t>'Luego dijo: —Cuando todavía estaba yo con ustedes, les decía que tenía que cumplirse todo lo que está escrito acerca de mí en la Ley de Moisés, en los Profetas y en los Salmos. Entonces les abrió el entendimiento para que comprendieran las Escrituras. —Esto es lo que está escrito —les explicó—: que el Cristo padecerá y resucitará al tercer día; </a:t>
            </a:r>
            <a:r>
              <a:rPr lang="es-CL" u="sng" dirty="0"/>
              <a:t>en su nombre se predicarán el </a:t>
            </a:r>
            <a:r>
              <a:rPr lang="es-CL" u="sng" dirty="0">
                <a:highlight>
                  <a:srgbClr val="C0C0C0"/>
                </a:highlight>
              </a:rPr>
              <a:t>arrepentimiento y el perdón de pecados a todas las naciones</a:t>
            </a:r>
            <a:r>
              <a:rPr lang="es-CL" dirty="0"/>
              <a:t>, comenzando por Jerusalén. Ahora voy a enviarles lo que ha prometido mi Padre, pero ustedes quédense en la ciudad hasta que sean revestidos del poder de lo alto. '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endParaRPr lang="es-CL" u="sng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356457-9379-754A-988B-A0C7A801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3</a:t>
            </a:fld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2F88BDA-487C-134F-8AF4-BF21034CA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857625" cy="980925"/>
          </a:xfrm>
          <a:prstGeom prst="rect">
            <a:avLst/>
          </a:prstGeom>
        </p:spPr>
      </p:pic>
      <p:sp>
        <p:nvSpPr>
          <p:cNvPr id="2" name="Marcador de fecha 3">
            <a:extLst>
              <a:ext uri="{FF2B5EF4-FFF2-40B4-BE49-F238E27FC236}">
                <a16:creationId xmlns:a16="http://schemas.microsoft.com/office/drawing/2014/main" id="{ED2C96C9-1DFE-81EC-AF15-9BC92166A5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1056822" y="480270"/>
            <a:ext cx="990599" cy="304799"/>
          </a:xfrm>
        </p:spPr>
        <p:txBody>
          <a:bodyPr/>
          <a:lstStyle/>
          <a:p>
            <a:r>
              <a:rPr lang="es-CL" dirty="0"/>
              <a:t>11-08-24</a:t>
            </a:r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BB27DCF9-3AE9-123C-7EA1-1CBA7A302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017575" y="1835879"/>
            <a:ext cx="3859795" cy="304801"/>
          </a:xfrm>
        </p:spPr>
        <p:txBody>
          <a:bodyPr/>
          <a:lstStyle/>
          <a:p>
            <a:r>
              <a:rPr lang="es-CL" dirty="0"/>
              <a:t>El  Mandato  de  Jesucristo a  Los  Apóstoles</a:t>
            </a:r>
          </a:p>
        </p:txBody>
      </p:sp>
    </p:spTree>
    <p:extLst>
      <p:ext uri="{BB962C8B-B14F-4D97-AF65-F5344CB8AC3E}">
        <p14:creationId xmlns:p14="http://schemas.microsoft.com/office/powerpoint/2010/main" val="1346688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95AC5A-BF93-6D43-A35C-9CD72D16D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84" y="2052918"/>
            <a:ext cx="9752970" cy="419548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b="1" dirty="0"/>
              <a:t>Juan 20: 19-23: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r>
              <a:rPr lang="es-CL" dirty="0"/>
              <a:t>'Al atardecer de aquel primer día de la semana, estando reunidos los discípulos a puerta cerrada por temor a los judíos, entró Jesús y poniéndose en medio de ellos, dijo: —¡La paz sea con ustedes! Dicho esto, les mostró las manos y el costado. Al ver al Señor, los discípulos se alegraron. —¡La paz sea con ustedes! —repitió Jesús—. </a:t>
            </a:r>
            <a:r>
              <a:rPr lang="es-CL" u="sng" dirty="0"/>
              <a:t>Como el Padre me envió a mí, así yo los envío a ustedes</a:t>
            </a:r>
            <a:r>
              <a:rPr lang="es-CL" dirty="0"/>
              <a:t>. Acto seguido, sopló sobre ellos y les dijo: —Reciban el Espíritu Santo. </a:t>
            </a:r>
            <a:r>
              <a:rPr lang="es-CL" u="sng" dirty="0">
                <a:highlight>
                  <a:srgbClr val="C0C0C0"/>
                </a:highlight>
              </a:rPr>
              <a:t>A quienes perdonen sus pecados</a:t>
            </a:r>
            <a:r>
              <a:rPr lang="es-CL" u="sng" dirty="0"/>
              <a:t>, les serán perdonados; a quienes no se los perdonen, no les serán perdonados</a:t>
            </a:r>
            <a:r>
              <a:rPr lang="es-CL" dirty="0"/>
              <a:t>. '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endParaRPr lang="es-CL" dirty="0"/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endParaRPr lang="es-CL" u="sng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356457-9379-754A-988B-A0C7A801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4</a:t>
            </a:fld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2F88BDA-487C-134F-8AF4-BF21034CA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857625" cy="980925"/>
          </a:xfrm>
          <a:prstGeom prst="rect">
            <a:avLst/>
          </a:prstGeom>
        </p:spPr>
      </p:pic>
      <p:sp>
        <p:nvSpPr>
          <p:cNvPr id="2" name="Marcador de fecha 3">
            <a:extLst>
              <a:ext uri="{FF2B5EF4-FFF2-40B4-BE49-F238E27FC236}">
                <a16:creationId xmlns:a16="http://schemas.microsoft.com/office/drawing/2014/main" id="{0097AE39-525A-A6D5-7C00-DCA75BF612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1056822" y="480270"/>
            <a:ext cx="990599" cy="304799"/>
          </a:xfrm>
        </p:spPr>
        <p:txBody>
          <a:bodyPr/>
          <a:lstStyle/>
          <a:p>
            <a:r>
              <a:rPr lang="es-CL" dirty="0"/>
              <a:t>11-08-24</a:t>
            </a:r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988A3DAA-0E86-D8D5-DB95-23428FA6C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017575" y="1835879"/>
            <a:ext cx="3859795" cy="304801"/>
          </a:xfrm>
        </p:spPr>
        <p:txBody>
          <a:bodyPr/>
          <a:lstStyle/>
          <a:p>
            <a:r>
              <a:rPr lang="es-CL" dirty="0"/>
              <a:t>El  Mandato  de  Jesucristo a  Los  Apóstoles</a:t>
            </a:r>
          </a:p>
        </p:txBody>
      </p:sp>
    </p:spTree>
    <p:extLst>
      <p:ext uri="{BB962C8B-B14F-4D97-AF65-F5344CB8AC3E}">
        <p14:creationId xmlns:p14="http://schemas.microsoft.com/office/powerpoint/2010/main" val="1763131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95AC5A-BF93-6D43-A35C-9CD72D16D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84" y="2052918"/>
            <a:ext cx="9752970" cy="419548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b="1" dirty="0"/>
              <a:t>Marco 16: 14-16: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r>
              <a:rPr lang="es-CL" dirty="0"/>
              <a:t>'Finalmente se apareció a los once mismos, mientras ellos estaban sentados a la mesa, y les reprochó su incredulidad y obstinación, porque no habían creído a los que lo habían visto resucitado. </a:t>
            </a:r>
            <a:r>
              <a:rPr lang="es-CL" u="sng" dirty="0"/>
              <a:t>Y les dijo: «Vayan por todo el mundo y prediquen el evangelio a toda criatura. </a:t>
            </a:r>
            <a:r>
              <a:rPr lang="es-CL" u="sng" dirty="0">
                <a:highlight>
                  <a:srgbClr val="C0C0C0"/>
                </a:highlight>
              </a:rPr>
              <a:t>El que crea y sea bautizado</a:t>
            </a:r>
            <a:r>
              <a:rPr lang="es-CL" u="sng" dirty="0"/>
              <a:t>, se salvará; pero el que no crea, será condenado. </a:t>
            </a:r>
            <a:r>
              <a:rPr lang="es-CL" dirty="0"/>
              <a:t>'</a:t>
            </a:r>
          </a:p>
          <a:p>
            <a:pPr marL="400050" lvl="1" indent="0">
              <a:lnSpc>
                <a:spcPct val="150000"/>
              </a:lnSpc>
              <a:buNone/>
            </a:pPr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356457-9379-754A-988B-A0C7A801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5</a:t>
            </a:fld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2F88BDA-487C-134F-8AF4-BF21034CA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857625" cy="980925"/>
          </a:xfrm>
          <a:prstGeom prst="rect">
            <a:avLst/>
          </a:prstGeom>
        </p:spPr>
      </p:pic>
      <p:sp>
        <p:nvSpPr>
          <p:cNvPr id="2" name="Marcador de fecha 3">
            <a:extLst>
              <a:ext uri="{FF2B5EF4-FFF2-40B4-BE49-F238E27FC236}">
                <a16:creationId xmlns:a16="http://schemas.microsoft.com/office/drawing/2014/main" id="{997B94C6-7C5F-A6FC-B556-5FBF5F48DE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1056822" y="480270"/>
            <a:ext cx="990599" cy="304799"/>
          </a:xfrm>
        </p:spPr>
        <p:txBody>
          <a:bodyPr/>
          <a:lstStyle/>
          <a:p>
            <a:r>
              <a:rPr lang="es-CL" dirty="0"/>
              <a:t>11-08-24</a:t>
            </a:r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A484A265-BF7E-1A2F-5088-221083195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017575" y="1835879"/>
            <a:ext cx="3859795" cy="304801"/>
          </a:xfrm>
        </p:spPr>
        <p:txBody>
          <a:bodyPr/>
          <a:lstStyle/>
          <a:p>
            <a:r>
              <a:rPr lang="es-CL" dirty="0"/>
              <a:t>El  Mandato  de  Jesucristo a  Los  Apóstoles</a:t>
            </a:r>
          </a:p>
        </p:txBody>
      </p:sp>
    </p:spTree>
    <p:extLst>
      <p:ext uri="{BB962C8B-B14F-4D97-AF65-F5344CB8AC3E}">
        <p14:creationId xmlns:p14="http://schemas.microsoft.com/office/powerpoint/2010/main" val="3087031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13">
            <a:extLst>
              <a:ext uri="{FF2B5EF4-FFF2-40B4-BE49-F238E27FC236}">
                <a16:creationId xmlns:a16="http://schemas.microsoft.com/office/drawing/2014/main" id="{877E50E4-9CD4-6B50-2F60-398B9DFD8DE5}"/>
              </a:ext>
            </a:extLst>
          </p:cNvPr>
          <p:cNvSpPr/>
          <p:nvPr/>
        </p:nvSpPr>
        <p:spPr>
          <a:xfrm>
            <a:off x="960120" y="1630680"/>
            <a:ext cx="9090343" cy="504444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EDF8DE-4716-4146-8ACC-F763BD66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6</a:t>
            </a:fld>
            <a:endParaRPr lang="es-CL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ECE2F4DE-D26F-3A4A-BD5F-7BF4394DA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857625" cy="980925"/>
          </a:xfrm>
          <a:prstGeom prst="rect">
            <a:avLst/>
          </a:prstGeom>
        </p:spPr>
      </p:pic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4CC28B53-BC02-AFAE-257C-E3A08E3F6C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282136"/>
              </p:ext>
            </p:extLst>
          </p:nvPr>
        </p:nvGraphicFramePr>
        <p:xfrm>
          <a:off x="1103313" y="23574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B0E60581-87E1-BD5D-771C-43C8B5C77A37}"/>
              </a:ext>
            </a:extLst>
          </p:cNvPr>
          <p:cNvSpPr txBox="1"/>
          <p:nvPr/>
        </p:nvSpPr>
        <p:spPr>
          <a:xfrm>
            <a:off x="1928812" y="4221183"/>
            <a:ext cx="2605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Personas que </a:t>
            </a:r>
          </a:p>
          <a:p>
            <a:pPr algn="ctr"/>
            <a:r>
              <a:rPr lang="es-CL" dirty="0"/>
              <a:t>Si Creen en Jesucristo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3CF583B-D985-75F0-4865-59FB67C85651}"/>
              </a:ext>
            </a:extLst>
          </p:cNvPr>
          <p:cNvSpPr txBox="1"/>
          <p:nvPr/>
        </p:nvSpPr>
        <p:spPr>
          <a:xfrm>
            <a:off x="6824268" y="4205646"/>
            <a:ext cx="17459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Personas que </a:t>
            </a:r>
          </a:p>
          <a:p>
            <a:pPr algn="ctr"/>
            <a:r>
              <a:rPr lang="es-CL" dirty="0"/>
              <a:t>Si se Bautizan</a:t>
            </a:r>
          </a:p>
        </p:txBody>
      </p:sp>
      <p:sp>
        <p:nvSpPr>
          <p:cNvPr id="2" name="Marcador de fecha 3">
            <a:extLst>
              <a:ext uri="{FF2B5EF4-FFF2-40B4-BE49-F238E27FC236}">
                <a16:creationId xmlns:a16="http://schemas.microsoft.com/office/drawing/2014/main" id="{C0AE7D2A-6A18-64FC-D805-D2D2A51410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1056822" y="480270"/>
            <a:ext cx="990599" cy="304799"/>
          </a:xfrm>
        </p:spPr>
        <p:txBody>
          <a:bodyPr/>
          <a:lstStyle/>
          <a:p>
            <a:r>
              <a:rPr lang="es-CL" dirty="0"/>
              <a:t>11-08-24</a:t>
            </a:r>
          </a:p>
        </p:txBody>
      </p:sp>
      <p:sp>
        <p:nvSpPr>
          <p:cNvPr id="3" name="Marcador de pie de página 4">
            <a:extLst>
              <a:ext uri="{FF2B5EF4-FFF2-40B4-BE49-F238E27FC236}">
                <a16:creationId xmlns:a16="http://schemas.microsoft.com/office/drawing/2014/main" id="{F100E782-EEAF-B5F9-5A61-A9376867F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017575" y="1835879"/>
            <a:ext cx="3859795" cy="304801"/>
          </a:xfrm>
        </p:spPr>
        <p:txBody>
          <a:bodyPr/>
          <a:lstStyle/>
          <a:p>
            <a:r>
              <a:rPr lang="es-CL" dirty="0"/>
              <a:t>El  Mandato  de  Jesucristo a  Los  Apóstoles</a:t>
            </a:r>
          </a:p>
        </p:txBody>
      </p:sp>
    </p:spTree>
    <p:extLst>
      <p:ext uri="{BB962C8B-B14F-4D97-AF65-F5344CB8AC3E}">
        <p14:creationId xmlns:p14="http://schemas.microsoft.com/office/powerpoint/2010/main" val="1361063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13">
            <a:extLst>
              <a:ext uri="{FF2B5EF4-FFF2-40B4-BE49-F238E27FC236}">
                <a16:creationId xmlns:a16="http://schemas.microsoft.com/office/drawing/2014/main" id="{877E50E4-9CD4-6B50-2F60-398B9DFD8DE5}"/>
              </a:ext>
            </a:extLst>
          </p:cNvPr>
          <p:cNvSpPr/>
          <p:nvPr/>
        </p:nvSpPr>
        <p:spPr>
          <a:xfrm>
            <a:off x="960120" y="1630680"/>
            <a:ext cx="9090343" cy="504444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EDF8DE-4716-4146-8ACC-F763BD66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7</a:t>
            </a:fld>
            <a:endParaRPr lang="es-CL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ECE2F4DE-D26F-3A4A-BD5F-7BF4394DA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857625" cy="980925"/>
          </a:xfrm>
          <a:prstGeom prst="rect">
            <a:avLst/>
          </a:prstGeom>
        </p:spPr>
      </p:pic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4CC28B53-BC02-AFAE-257C-E3A08E3F6C9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03313" y="23574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B0E60581-87E1-BD5D-771C-43C8B5C77A37}"/>
              </a:ext>
            </a:extLst>
          </p:cNvPr>
          <p:cNvSpPr txBox="1"/>
          <p:nvPr/>
        </p:nvSpPr>
        <p:spPr>
          <a:xfrm>
            <a:off x="1928812" y="4221183"/>
            <a:ext cx="2605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Personas que </a:t>
            </a:r>
          </a:p>
          <a:p>
            <a:pPr algn="ctr"/>
            <a:r>
              <a:rPr lang="es-CL" dirty="0"/>
              <a:t>Si Creen en Jesucristo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3CF583B-D985-75F0-4865-59FB67C85651}"/>
              </a:ext>
            </a:extLst>
          </p:cNvPr>
          <p:cNvSpPr txBox="1"/>
          <p:nvPr/>
        </p:nvSpPr>
        <p:spPr>
          <a:xfrm>
            <a:off x="6824268" y="4205646"/>
            <a:ext cx="17459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Personas que </a:t>
            </a:r>
          </a:p>
          <a:p>
            <a:pPr algn="ctr"/>
            <a:r>
              <a:rPr lang="es-CL" dirty="0"/>
              <a:t>Si se Bautizan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602DF44-EDF0-1621-96E6-7E3120EB1095}"/>
              </a:ext>
            </a:extLst>
          </p:cNvPr>
          <p:cNvSpPr txBox="1"/>
          <p:nvPr/>
        </p:nvSpPr>
        <p:spPr>
          <a:xfrm>
            <a:off x="4122544" y="1625918"/>
            <a:ext cx="27655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Personas que </a:t>
            </a:r>
          </a:p>
          <a:p>
            <a:pPr algn="ctr"/>
            <a:r>
              <a:rPr lang="es-CL" dirty="0"/>
              <a:t>No Creen en Jesucristo</a:t>
            </a:r>
          </a:p>
          <a:p>
            <a:pPr algn="ctr"/>
            <a:r>
              <a:rPr lang="es-CL" dirty="0"/>
              <a:t>y </a:t>
            </a:r>
          </a:p>
          <a:p>
            <a:pPr algn="ctr"/>
            <a:r>
              <a:rPr lang="es-CL" dirty="0"/>
              <a:t>No se Bautizan</a:t>
            </a:r>
          </a:p>
        </p:txBody>
      </p:sp>
      <p:sp>
        <p:nvSpPr>
          <p:cNvPr id="3" name="Marcador de fecha 3">
            <a:extLst>
              <a:ext uri="{FF2B5EF4-FFF2-40B4-BE49-F238E27FC236}">
                <a16:creationId xmlns:a16="http://schemas.microsoft.com/office/drawing/2014/main" id="{4349327D-AD73-458E-882E-D5307E506B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1056822" y="480270"/>
            <a:ext cx="990599" cy="304799"/>
          </a:xfrm>
        </p:spPr>
        <p:txBody>
          <a:bodyPr/>
          <a:lstStyle/>
          <a:p>
            <a:r>
              <a:rPr lang="es-CL" dirty="0"/>
              <a:t>11-08-24</a:t>
            </a:r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70ED9000-9F20-4A67-DC07-C957FF044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017575" y="1835879"/>
            <a:ext cx="3859795" cy="304801"/>
          </a:xfrm>
        </p:spPr>
        <p:txBody>
          <a:bodyPr/>
          <a:lstStyle/>
          <a:p>
            <a:r>
              <a:rPr lang="es-CL" dirty="0"/>
              <a:t>El  Mandato  de  Jesucristo a  Los  Apóstoles</a:t>
            </a:r>
          </a:p>
        </p:txBody>
      </p:sp>
    </p:spTree>
    <p:extLst>
      <p:ext uri="{BB962C8B-B14F-4D97-AF65-F5344CB8AC3E}">
        <p14:creationId xmlns:p14="http://schemas.microsoft.com/office/powerpoint/2010/main" val="1013648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13">
            <a:extLst>
              <a:ext uri="{FF2B5EF4-FFF2-40B4-BE49-F238E27FC236}">
                <a16:creationId xmlns:a16="http://schemas.microsoft.com/office/drawing/2014/main" id="{877E50E4-9CD4-6B50-2F60-398B9DFD8DE5}"/>
              </a:ext>
            </a:extLst>
          </p:cNvPr>
          <p:cNvSpPr/>
          <p:nvPr/>
        </p:nvSpPr>
        <p:spPr>
          <a:xfrm>
            <a:off x="1103313" y="1630680"/>
            <a:ext cx="9090343" cy="504444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EDF8DE-4716-4146-8ACC-F763BD66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8</a:t>
            </a:fld>
            <a:endParaRPr lang="es-CL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ECE2F4DE-D26F-3A4A-BD5F-7BF4394DA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857625" cy="980925"/>
          </a:xfrm>
          <a:prstGeom prst="rect">
            <a:avLst/>
          </a:prstGeom>
        </p:spPr>
      </p:pic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4CC28B53-BC02-AFAE-257C-E3A08E3F6C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4050731"/>
              </p:ext>
            </p:extLst>
          </p:nvPr>
        </p:nvGraphicFramePr>
        <p:xfrm>
          <a:off x="697160" y="247935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B0E60581-87E1-BD5D-771C-43C8B5C77A37}"/>
              </a:ext>
            </a:extLst>
          </p:cNvPr>
          <p:cNvSpPr txBox="1"/>
          <p:nvPr/>
        </p:nvSpPr>
        <p:spPr>
          <a:xfrm>
            <a:off x="2065480" y="2925515"/>
            <a:ext cx="21339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600" dirty="0"/>
              <a:t>Personas que Si </a:t>
            </a:r>
          </a:p>
          <a:p>
            <a:pPr algn="ctr"/>
            <a:r>
              <a:rPr lang="es-CL" sz="1600" dirty="0"/>
              <a:t>Creen en Jesucristo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11756A8-C57C-B5CF-3578-96B9E54C7CC1}"/>
              </a:ext>
            </a:extLst>
          </p:cNvPr>
          <p:cNvSpPr txBox="1"/>
          <p:nvPr/>
        </p:nvSpPr>
        <p:spPr>
          <a:xfrm>
            <a:off x="3809414" y="3956446"/>
            <a:ext cx="1927130" cy="1384995"/>
          </a:xfrm>
          <a:prstGeom prst="rect">
            <a:avLst/>
          </a:prstGeom>
          <a:noFill/>
          <a:ln w="15875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s-CL" sz="1600" dirty="0"/>
              <a:t>Jesús dijo: </a:t>
            </a:r>
          </a:p>
          <a:p>
            <a:pPr algn="ctr"/>
            <a:r>
              <a:rPr lang="es-CL" sz="1600" dirty="0"/>
              <a:t>el que Creyere </a:t>
            </a:r>
          </a:p>
          <a:p>
            <a:pPr algn="ctr"/>
            <a:r>
              <a:rPr lang="es-CL" sz="1600" dirty="0"/>
              <a:t>y fuera Bautizado</a:t>
            </a:r>
          </a:p>
          <a:p>
            <a:pPr algn="ctr"/>
            <a:r>
              <a:rPr lang="es-CL" dirty="0"/>
              <a:t>Sera</a:t>
            </a:r>
          </a:p>
          <a:p>
            <a:pPr algn="ctr"/>
            <a:r>
              <a:rPr lang="es-CL" dirty="0"/>
              <a:t>SALVO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A559559-D288-035B-1971-678A535B1BBD}"/>
              </a:ext>
            </a:extLst>
          </p:cNvPr>
          <p:cNvSpPr txBox="1"/>
          <p:nvPr/>
        </p:nvSpPr>
        <p:spPr>
          <a:xfrm>
            <a:off x="7124824" y="1625918"/>
            <a:ext cx="27655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Personas que </a:t>
            </a:r>
          </a:p>
          <a:p>
            <a:pPr algn="ctr"/>
            <a:r>
              <a:rPr lang="es-CL" dirty="0"/>
              <a:t>No Creen en Jesucristo</a:t>
            </a:r>
          </a:p>
          <a:p>
            <a:pPr algn="ctr"/>
            <a:r>
              <a:rPr lang="es-CL" dirty="0"/>
              <a:t>y </a:t>
            </a:r>
          </a:p>
          <a:p>
            <a:pPr algn="ctr"/>
            <a:r>
              <a:rPr lang="es-CL" dirty="0"/>
              <a:t>No se Bautizan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CD9F5C5-F9EC-7BC2-4483-F810ABF00A99}"/>
              </a:ext>
            </a:extLst>
          </p:cNvPr>
          <p:cNvSpPr txBox="1"/>
          <p:nvPr/>
        </p:nvSpPr>
        <p:spPr>
          <a:xfrm>
            <a:off x="6142697" y="4934932"/>
            <a:ext cx="15712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600" dirty="0"/>
              <a:t>Personas que </a:t>
            </a:r>
          </a:p>
          <a:p>
            <a:pPr algn="ctr"/>
            <a:r>
              <a:rPr lang="es-CL" sz="1600" dirty="0"/>
              <a:t>Si se Bautizan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64BC74-62FE-91A0-B0C7-B99ADD1084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1056822" y="480270"/>
            <a:ext cx="990599" cy="304799"/>
          </a:xfrm>
        </p:spPr>
        <p:txBody>
          <a:bodyPr/>
          <a:lstStyle/>
          <a:p>
            <a:r>
              <a:rPr lang="es-CL" dirty="0"/>
              <a:t>11-08-24</a:t>
            </a:r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5A8C4830-9A96-24EE-1EC5-E7CFAED51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017575" y="1835879"/>
            <a:ext cx="3859795" cy="304801"/>
          </a:xfrm>
        </p:spPr>
        <p:txBody>
          <a:bodyPr/>
          <a:lstStyle/>
          <a:p>
            <a:r>
              <a:rPr lang="es-CL" dirty="0"/>
              <a:t>El  Mandato  de  Jesucristo a  Los  Apóstoles</a:t>
            </a:r>
          </a:p>
        </p:txBody>
      </p:sp>
    </p:spTree>
    <p:extLst>
      <p:ext uri="{BB962C8B-B14F-4D97-AF65-F5344CB8AC3E}">
        <p14:creationId xmlns:p14="http://schemas.microsoft.com/office/powerpoint/2010/main" val="72398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8F1B9B-6CD6-EC40-93CD-C02D25B60C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1056822" y="480270"/>
            <a:ext cx="990599" cy="304799"/>
          </a:xfrm>
        </p:spPr>
        <p:txBody>
          <a:bodyPr/>
          <a:lstStyle/>
          <a:p>
            <a:r>
              <a:rPr lang="es-CL" dirty="0"/>
              <a:t>11-08-24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59ADED-9AF7-1845-8E3C-C17FE09DB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017575" y="1835879"/>
            <a:ext cx="3859795" cy="304801"/>
          </a:xfrm>
        </p:spPr>
        <p:txBody>
          <a:bodyPr/>
          <a:lstStyle/>
          <a:p>
            <a:r>
              <a:rPr lang="es-CL" dirty="0"/>
              <a:t>El  Mandato  de  Jesucristo a  Los  Apóstoles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CB5352-40EC-174A-8BA6-E4E863C42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8EFF-6D99-964E-A61C-7B135D469CEA}" type="slidenum">
              <a:rPr lang="es-CL" smtClean="0"/>
              <a:t>9</a:t>
            </a:fld>
            <a:endParaRPr lang="es-CL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E19C356-CCE1-3949-B790-FE92CDCEA8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857625" cy="980925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20A0F220-F9DA-7341-85EA-5272EDADBB90}"/>
              </a:ext>
            </a:extLst>
          </p:cNvPr>
          <p:cNvSpPr txBox="1">
            <a:spLocks/>
          </p:cNvSpPr>
          <p:nvPr/>
        </p:nvSpPr>
        <p:spPr>
          <a:xfrm>
            <a:off x="92127" y="1422089"/>
            <a:ext cx="10868798" cy="47530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914400" indent="-914400">
              <a:buFont typeface="+mj-lt"/>
              <a:buAutoNum type="arabicPeriod"/>
            </a:pPr>
            <a:r>
              <a:rPr lang="es-CL" sz="3600" dirty="0"/>
              <a:t>Los Apóstoles fueron encomendados por Jesucristo. </a:t>
            </a:r>
          </a:p>
          <a:p>
            <a:pPr marL="914400" indent="-914400">
              <a:buFont typeface="+mj-lt"/>
              <a:buAutoNum type="arabicPeriod"/>
            </a:pPr>
            <a:r>
              <a:rPr lang="es-CL" sz="3600" dirty="0"/>
              <a:t>para hacer discípulos de Cristo</a:t>
            </a:r>
          </a:p>
          <a:p>
            <a:pPr marL="914400" indent="-914400">
              <a:buFont typeface="+mj-lt"/>
              <a:buAutoNum type="arabicPeriod"/>
            </a:pPr>
            <a:r>
              <a:rPr lang="es-CL" sz="3600" dirty="0"/>
              <a:t> al predicar el Evangelio a las personas.</a:t>
            </a:r>
          </a:p>
          <a:p>
            <a:pPr marL="914400" indent="-914400">
              <a:buFont typeface="+mj-lt"/>
              <a:buAutoNum type="arabicPeriod"/>
            </a:pPr>
            <a:r>
              <a:rPr lang="es-CL" sz="3600" dirty="0"/>
              <a:t>para que las personas CREAN, se ARREPIENTAN y se BAUTICEN</a:t>
            </a:r>
          </a:p>
          <a:p>
            <a:pPr marL="914400" indent="-914400">
              <a:buFont typeface="+mj-lt"/>
              <a:buAutoNum type="arabicPeriod"/>
            </a:pPr>
            <a:r>
              <a:rPr lang="es-CL" sz="3600" dirty="0"/>
              <a:t>A fin de ser SALVOS</a:t>
            </a:r>
          </a:p>
        </p:txBody>
      </p:sp>
    </p:spTree>
    <p:extLst>
      <p:ext uri="{BB962C8B-B14F-4D97-AF65-F5344CB8AC3E}">
        <p14:creationId xmlns:p14="http://schemas.microsoft.com/office/powerpoint/2010/main" val="2678071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{FCAF2B65-A746-D449-9AFB-1C6F047DFE76}tf10001062</Template>
  <TotalTime>623</TotalTime>
  <Words>655</Words>
  <Application>Microsoft Macintosh PowerPoint</Application>
  <PresentationFormat>Panorámica</PresentationFormat>
  <Paragraphs>63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Ion</vt:lpstr>
      <vt:lpstr>¿Qué Significa  el Mandato de Jesús a los Apóstoles antes de subir al cielo ?   (Mateo 28:19-20 / Marco 16:14-16 / Lucas 24: 44-48 / Juan 20: 19-22)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Significa  la Confesión de Pedro a Jesús?</dc:title>
  <dc:creator>Daniel Quiroz</dc:creator>
  <cp:lastModifiedBy>Daniel Quiroz</cp:lastModifiedBy>
  <cp:revision>9</cp:revision>
  <dcterms:created xsi:type="dcterms:W3CDTF">2021-10-23T21:41:24Z</dcterms:created>
  <dcterms:modified xsi:type="dcterms:W3CDTF">2024-10-18T03:31:49Z</dcterms:modified>
</cp:coreProperties>
</file>